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43"/>
  </p:notesMasterIdLst>
  <p:sldIdLst>
    <p:sldId id="257" r:id="rId5"/>
    <p:sldId id="414" r:id="rId6"/>
    <p:sldId id="391" r:id="rId7"/>
    <p:sldId id="259" r:id="rId8"/>
    <p:sldId id="260" r:id="rId9"/>
    <p:sldId id="261" r:id="rId10"/>
    <p:sldId id="262" r:id="rId11"/>
    <p:sldId id="263" r:id="rId12"/>
    <p:sldId id="267" r:id="rId13"/>
    <p:sldId id="392" r:id="rId14"/>
    <p:sldId id="269" r:id="rId15"/>
    <p:sldId id="268" r:id="rId16"/>
    <p:sldId id="289" r:id="rId17"/>
    <p:sldId id="293" r:id="rId18"/>
    <p:sldId id="294" r:id="rId19"/>
    <p:sldId id="295" r:id="rId20"/>
    <p:sldId id="402" r:id="rId21"/>
    <p:sldId id="300" r:id="rId22"/>
    <p:sldId id="270" r:id="rId23"/>
    <p:sldId id="271" r:id="rId24"/>
    <p:sldId id="404" r:id="rId25"/>
    <p:sldId id="272" r:id="rId26"/>
    <p:sldId id="387" r:id="rId27"/>
    <p:sldId id="394" r:id="rId28"/>
    <p:sldId id="279" r:id="rId29"/>
    <p:sldId id="282" r:id="rId30"/>
    <p:sldId id="403" r:id="rId31"/>
    <p:sldId id="401" r:id="rId32"/>
    <p:sldId id="408" r:id="rId33"/>
    <p:sldId id="410" r:id="rId34"/>
    <p:sldId id="411" r:id="rId35"/>
    <p:sldId id="412" r:id="rId36"/>
    <p:sldId id="405" r:id="rId37"/>
    <p:sldId id="297" r:id="rId38"/>
    <p:sldId id="296" r:id="rId39"/>
    <p:sldId id="415" r:id="rId40"/>
    <p:sldId id="283" r:id="rId41"/>
    <p:sldId id="416" r:id="rId42"/>
  </p:sldIdLst>
  <p:sldSz cx="17340263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521415D9-36F7-43E2-AB2F-B90AF26B5E84}">
      <p14:sectionLst xmlns:p14="http://schemas.microsoft.com/office/powerpoint/2010/main">
        <p14:section name="Default Section" id="{26BAFA0B-07C8-4EE2-BF91-F7F05DBBE52E}">
          <p14:sldIdLst>
            <p14:sldId id="257"/>
            <p14:sldId id="414"/>
            <p14:sldId id="391"/>
            <p14:sldId id="259"/>
            <p14:sldId id="260"/>
            <p14:sldId id="261"/>
            <p14:sldId id="262"/>
            <p14:sldId id="263"/>
            <p14:sldId id="267"/>
            <p14:sldId id="392"/>
            <p14:sldId id="269"/>
            <p14:sldId id="268"/>
            <p14:sldId id="289"/>
            <p14:sldId id="293"/>
            <p14:sldId id="294"/>
            <p14:sldId id="295"/>
            <p14:sldId id="402"/>
            <p14:sldId id="300"/>
            <p14:sldId id="270"/>
            <p14:sldId id="271"/>
            <p14:sldId id="404"/>
            <p14:sldId id="272"/>
            <p14:sldId id="387"/>
            <p14:sldId id="394"/>
            <p14:sldId id="279"/>
            <p14:sldId id="282"/>
            <p14:sldId id="403"/>
            <p14:sldId id="401"/>
            <p14:sldId id="408"/>
            <p14:sldId id="410"/>
            <p14:sldId id="411"/>
            <p14:sldId id="412"/>
            <p14:sldId id="405"/>
            <p14:sldId id="297"/>
            <p14:sldId id="296"/>
            <p14:sldId id="415"/>
            <p14:sldId id="283"/>
            <p14:sldId id="416"/>
          </p14:sldIdLst>
        </p14:section>
      </p14:sectionLst>
    </p:ext>
    <p:ext uri="{EFAFB233-063F-42B5-8137-9DF3F51BA10A}">
      <p15:sldGuideLst xmlns:p15="http://schemas.microsoft.com/office/powerpoint/2012/main">
        <p15:guide id="1" pos="5462" userDrawn="1">
          <p15:clr>
            <a:srgbClr val="A4A3A4"/>
          </p15:clr>
        </p15:guide>
        <p15:guide id="2" orient="horz" pos="30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92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72" autoAdjust="0"/>
    <p:restoredTop sz="57778" autoAdjust="0"/>
  </p:normalViewPr>
  <p:slideViewPr>
    <p:cSldViewPr snapToGrid="0" snapToObjects="1">
      <p:cViewPr varScale="1">
        <p:scale>
          <a:sx n="44" d="100"/>
          <a:sy n="44" d="100"/>
        </p:scale>
        <p:origin x="2394" y="60"/>
      </p:cViewPr>
      <p:guideLst>
        <p:guide pos="5462"/>
        <p:guide orient="horz" pos="307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ilomena, Gabriele" userId="237b0d7d-6741-478d-b529-08e8564676a7" providerId="ADAL" clId="{7A2D79B3-D089-4791-B964-D0468D6AF74A}"/>
    <pc:docChg chg="undo custSel addSld delSld modSld sldOrd modSection">
      <pc:chgData name="Filomena, Gabriele" userId="237b0d7d-6741-478d-b529-08e8564676a7" providerId="ADAL" clId="{7A2D79B3-D089-4791-B964-D0468D6AF74A}" dt="2024-02-06T14:08:31.333" v="3370" actId="20577"/>
      <pc:docMkLst>
        <pc:docMk/>
      </pc:docMkLst>
      <pc:sldChg chg="addSp delSp modSp">
        <pc:chgData name="Filomena, Gabriele" userId="237b0d7d-6741-478d-b529-08e8564676a7" providerId="ADAL" clId="{7A2D79B3-D089-4791-B964-D0468D6AF74A}" dt="2024-02-06T11:48:36.512" v="2736" actId="14100"/>
        <pc:sldMkLst>
          <pc:docMk/>
          <pc:sldMk cId="0" sldId="257"/>
        </pc:sldMkLst>
        <pc:spChg chg="del mod">
          <ac:chgData name="Filomena, Gabriele" userId="237b0d7d-6741-478d-b529-08e8564676a7" providerId="ADAL" clId="{7A2D79B3-D089-4791-B964-D0468D6AF74A}" dt="2024-02-05T17:57:21.875" v="1976" actId="478"/>
          <ac:spMkLst>
            <pc:docMk/>
            <pc:sldMk cId="0" sldId="257"/>
            <ac:spMk id="6" creationId="{68386F04-F31C-45D6-91A9-D8EBCF9148DE}"/>
          </ac:spMkLst>
        </pc:spChg>
        <pc:spChg chg="mod">
          <ac:chgData name="Filomena, Gabriele" userId="237b0d7d-6741-478d-b529-08e8564676a7" providerId="ADAL" clId="{7A2D79B3-D089-4791-B964-D0468D6AF74A}" dt="2024-02-06T11:48:36.512" v="2736" actId="14100"/>
          <ac:spMkLst>
            <pc:docMk/>
            <pc:sldMk cId="0" sldId="257"/>
            <ac:spMk id="7" creationId="{4CF31C27-D594-4C5E-A1CD-12AF80B566C0}"/>
          </ac:spMkLst>
        </pc:spChg>
        <pc:spChg chg="add del mod">
          <ac:chgData name="Filomena, Gabriele" userId="237b0d7d-6741-478d-b529-08e8564676a7" providerId="ADAL" clId="{7A2D79B3-D089-4791-B964-D0468D6AF74A}" dt="2024-02-05T18:03:17.808" v="1980" actId="478"/>
          <ac:spMkLst>
            <pc:docMk/>
            <pc:sldMk cId="0" sldId="257"/>
            <ac:spMk id="8" creationId="{30B459B3-CBE0-4B42-8998-44E888C7EA04}"/>
          </ac:spMkLst>
        </pc:spChg>
        <pc:spChg chg="add del mod">
          <ac:chgData name="Filomena, Gabriele" userId="237b0d7d-6741-478d-b529-08e8564676a7" providerId="ADAL" clId="{7A2D79B3-D089-4791-B964-D0468D6AF74A}" dt="2024-02-05T17:57:24.236" v="1977" actId="478"/>
          <ac:spMkLst>
            <pc:docMk/>
            <pc:sldMk cId="0" sldId="257"/>
            <ac:spMk id="10" creationId="{CE9EAA68-874E-4145-9946-F72B59D814BA}"/>
          </ac:spMkLst>
        </pc:spChg>
        <pc:spChg chg="add">
          <ac:chgData name="Filomena, Gabriele" userId="237b0d7d-6741-478d-b529-08e8564676a7" providerId="ADAL" clId="{7A2D79B3-D089-4791-B964-D0468D6AF74A}" dt="2024-02-05T18:03:05.583" v="1978"/>
          <ac:spMkLst>
            <pc:docMk/>
            <pc:sldMk cId="0" sldId="257"/>
            <ac:spMk id="11" creationId="{02F92135-DE07-4B56-B181-FE32829A64AF}"/>
          </ac:spMkLst>
        </pc:spChg>
        <pc:spChg chg="add">
          <ac:chgData name="Filomena, Gabriele" userId="237b0d7d-6741-478d-b529-08e8564676a7" providerId="ADAL" clId="{7A2D79B3-D089-4791-B964-D0468D6AF74A}" dt="2024-02-05T18:03:07.207" v="1979"/>
          <ac:spMkLst>
            <pc:docMk/>
            <pc:sldMk cId="0" sldId="257"/>
            <ac:spMk id="12" creationId="{8113C82B-10E0-4795-B6ED-EE54D5C5CFA0}"/>
          </ac:spMkLst>
        </pc:spChg>
        <pc:spChg chg="add del">
          <ac:chgData name="Filomena, Gabriele" userId="237b0d7d-6741-478d-b529-08e8564676a7" providerId="ADAL" clId="{7A2D79B3-D089-4791-B964-D0468D6AF74A}" dt="2024-02-05T18:03:27.996" v="1983" actId="478"/>
          <ac:spMkLst>
            <pc:docMk/>
            <pc:sldMk cId="0" sldId="257"/>
            <ac:spMk id="13" creationId="{239A03EF-4F32-4CB9-9B1D-EEB89AC22AD0}"/>
          </ac:spMkLst>
        </pc:spChg>
        <pc:spChg chg="add del">
          <ac:chgData name="Filomena, Gabriele" userId="237b0d7d-6741-478d-b529-08e8564676a7" providerId="ADAL" clId="{7A2D79B3-D089-4791-B964-D0468D6AF74A}" dt="2024-02-05T18:03:27.996" v="1983" actId="478"/>
          <ac:spMkLst>
            <pc:docMk/>
            <pc:sldMk cId="0" sldId="257"/>
            <ac:spMk id="14" creationId="{F2BCD6AE-3FDE-4577-9007-16F577F828DA}"/>
          </ac:spMkLst>
        </pc:spChg>
        <pc:spChg chg="add mod">
          <ac:chgData name="Filomena, Gabriele" userId="237b0d7d-6741-478d-b529-08e8564676a7" providerId="ADAL" clId="{7A2D79B3-D089-4791-B964-D0468D6AF74A}" dt="2024-02-05T18:07:09.247" v="2009" actId="120"/>
          <ac:spMkLst>
            <pc:docMk/>
            <pc:sldMk cId="0" sldId="257"/>
            <ac:spMk id="17" creationId="{AE85CD0E-5519-4306-A570-33B46E7CADD7}"/>
          </ac:spMkLst>
        </pc:spChg>
        <pc:picChg chg="add del mod modCrop">
          <ac:chgData name="Filomena, Gabriele" userId="237b0d7d-6741-478d-b529-08e8564676a7" providerId="ADAL" clId="{7A2D79B3-D089-4791-B964-D0468D6AF74A}" dt="2024-02-05T18:06:09.724" v="1988" actId="478"/>
          <ac:picMkLst>
            <pc:docMk/>
            <pc:sldMk cId="0" sldId="257"/>
            <ac:picMk id="16" creationId="{52479FF8-4F85-4D13-86C4-C1C7E71A4185}"/>
          </ac:picMkLst>
        </pc:picChg>
        <pc:picChg chg="add mod">
          <ac:chgData name="Filomena, Gabriele" userId="237b0d7d-6741-478d-b529-08e8564676a7" providerId="ADAL" clId="{7A2D79B3-D089-4791-B964-D0468D6AF74A}" dt="2024-02-05T18:06:15.946" v="1990" actId="1076"/>
          <ac:picMkLst>
            <pc:docMk/>
            <pc:sldMk cId="0" sldId="257"/>
            <ac:picMk id="12298" creationId="{A55E46A0-432D-4033-BB59-F3A7ED729543}"/>
          </ac:picMkLst>
        </pc:picChg>
      </pc:sldChg>
      <pc:sldChg chg="addSp delSp modSp modTransition modNotesTx">
        <pc:chgData name="Filomena, Gabriele" userId="237b0d7d-6741-478d-b529-08e8564676a7" providerId="ADAL" clId="{7A2D79B3-D089-4791-B964-D0468D6AF74A}" dt="2024-02-06T11:44:22.024" v="2682" actId="20577"/>
        <pc:sldMkLst>
          <pc:docMk/>
          <pc:sldMk cId="0" sldId="259"/>
        </pc:sldMkLst>
        <pc:spChg chg="del mod">
          <ac:chgData name="Filomena, Gabriele" userId="237b0d7d-6741-478d-b529-08e8564676a7" providerId="ADAL" clId="{7A2D79B3-D089-4791-B964-D0468D6AF74A}" dt="2024-02-05T16:14:14.315" v="906"/>
          <ac:spMkLst>
            <pc:docMk/>
            <pc:sldMk cId="0" sldId="259"/>
            <ac:spMk id="3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8:39:24.051" v="2573" actId="20577"/>
          <ac:spMkLst>
            <pc:docMk/>
            <pc:sldMk cId="0" sldId="259"/>
            <ac:spMk id="4" creationId="{63AE31FE-BBD1-43F8-912F-89133F561EA0}"/>
          </ac:spMkLst>
        </pc:spChg>
      </pc:sldChg>
      <pc:sldChg chg="modSp add del">
        <pc:chgData name="Filomena, Gabriele" userId="237b0d7d-6741-478d-b529-08e8564676a7" providerId="ADAL" clId="{7A2D79B3-D089-4791-B964-D0468D6AF74A}" dt="2024-02-05T18:10:54.046" v="2083" actId="20577"/>
        <pc:sldMkLst>
          <pc:docMk/>
          <pc:sldMk cId="0" sldId="260"/>
        </pc:sldMkLst>
        <pc:spChg chg="mod">
          <ac:chgData name="Filomena, Gabriele" userId="237b0d7d-6741-478d-b529-08e8564676a7" providerId="ADAL" clId="{7A2D79B3-D089-4791-B964-D0468D6AF74A}" dt="2024-02-05T18:10:54.046" v="2083" actId="20577"/>
          <ac:spMkLst>
            <pc:docMk/>
            <pc:sldMk cId="0" sldId="260"/>
            <ac:spMk id="8" creationId="{551F002A-FA9F-4404-9557-A243CCE74224}"/>
          </ac:spMkLst>
        </pc:spChg>
      </pc:sldChg>
      <pc:sldChg chg="modSp modNotesTx">
        <pc:chgData name="Filomena, Gabriele" userId="237b0d7d-6741-478d-b529-08e8564676a7" providerId="ADAL" clId="{7A2D79B3-D089-4791-B964-D0468D6AF74A}" dt="2024-02-06T12:13:41.602" v="2844" actId="20577"/>
        <pc:sldMkLst>
          <pc:docMk/>
          <pc:sldMk cId="0" sldId="261"/>
        </pc:sldMkLst>
        <pc:spChg chg="mod">
          <ac:chgData name="Filomena, Gabriele" userId="237b0d7d-6741-478d-b529-08e8564676a7" providerId="ADAL" clId="{7A2D79B3-D089-4791-B964-D0468D6AF74A}" dt="2024-02-06T12:07:36.082" v="2789" actId="14100"/>
          <ac:spMkLst>
            <pc:docMk/>
            <pc:sldMk cId="0" sldId="261"/>
            <ac:spMk id="7" creationId="{808C4FB3-64C8-49E6-9BC1-C9508B33BC62}"/>
          </ac:spMkLst>
        </pc:spChg>
      </pc:sldChg>
      <pc:sldChg chg="addSp delSp modSp modNotesTx">
        <pc:chgData name="Filomena, Gabriele" userId="237b0d7d-6741-478d-b529-08e8564676a7" providerId="ADAL" clId="{7A2D79B3-D089-4791-B964-D0468D6AF74A}" dt="2024-02-06T13:28:26.774" v="3339"/>
        <pc:sldMkLst>
          <pc:docMk/>
          <pc:sldMk cId="0" sldId="262"/>
        </pc:sldMkLst>
        <pc:spChg chg="mod">
          <ac:chgData name="Filomena, Gabriele" userId="237b0d7d-6741-478d-b529-08e8564676a7" providerId="ADAL" clId="{7A2D79B3-D089-4791-B964-D0468D6AF74A}" dt="2024-02-05T16:16:18.731" v="946" actId="12788"/>
          <ac:spMkLst>
            <pc:docMk/>
            <pc:sldMk cId="0" sldId="262"/>
            <ac:spMk id="2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6:16:18.731" v="946" actId="12788"/>
          <ac:spMkLst>
            <pc:docMk/>
            <pc:sldMk cId="0" sldId="262"/>
            <ac:spMk id="3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6:16:58.915" v="958" actId="1036"/>
          <ac:spMkLst>
            <pc:docMk/>
            <pc:sldMk cId="0" sldId="262"/>
            <ac:spMk id="4" creationId="{00000000-0000-0000-0000-000000000000}"/>
          </ac:spMkLst>
        </pc:spChg>
        <pc:spChg chg="add del mod">
          <ac:chgData name="Filomena, Gabriele" userId="237b0d7d-6741-478d-b529-08e8564676a7" providerId="ADAL" clId="{7A2D79B3-D089-4791-B964-D0468D6AF74A}" dt="2024-02-05T16:17:17.298" v="964" actId="478"/>
          <ac:spMkLst>
            <pc:docMk/>
            <pc:sldMk cId="0" sldId="262"/>
            <ac:spMk id="5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6:16:18.731" v="946" actId="12788"/>
          <ac:spMkLst>
            <pc:docMk/>
            <pc:sldMk cId="0" sldId="262"/>
            <ac:spMk id="6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6T13:28:24.828" v="3336"/>
          <ac:spMkLst>
            <pc:docMk/>
            <pc:sldMk cId="0" sldId="262"/>
            <ac:spMk id="7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6:17:22.306" v="965" actId="1076"/>
          <ac:spMkLst>
            <pc:docMk/>
            <pc:sldMk cId="0" sldId="262"/>
            <ac:spMk id="8" creationId="{B8B4C27D-41B1-4BB4-BB2B-20994B0E5321}"/>
          </ac:spMkLst>
        </pc:spChg>
        <pc:spChg chg="add del">
          <ac:chgData name="Filomena, Gabriele" userId="237b0d7d-6741-478d-b529-08e8564676a7" providerId="ADAL" clId="{7A2D79B3-D089-4791-B964-D0468D6AF74A}" dt="2024-02-06T13:28:26.774" v="3339"/>
          <ac:spMkLst>
            <pc:docMk/>
            <pc:sldMk cId="0" sldId="262"/>
            <ac:spMk id="9" creationId="{F656757D-EE7F-46F6-BB6B-8E8E648CCC3E}"/>
          </ac:spMkLst>
        </pc:spChg>
      </pc:sldChg>
      <pc:sldChg chg="modSp modNotesTx">
        <pc:chgData name="Filomena, Gabriele" userId="237b0d7d-6741-478d-b529-08e8564676a7" providerId="ADAL" clId="{7A2D79B3-D089-4791-B964-D0468D6AF74A}" dt="2024-02-06T14:08:31.333" v="3370" actId="20577"/>
        <pc:sldMkLst>
          <pc:docMk/>
          <pc:sldMk cId="0" sldId="263"/>
        </pc:sldMkLst>
        <pc:spChg chg="mod">
          <ac:chgData name="Filomena, Gabriele" userId="237b0d7d-6741-478d-b529-08e8564676a7" providerId="ADAL" clId="{7A2D79B3-D089-4791-B964-D0468D6AF74A}" dt="2024-02-05T16:18:14.996" v="970" actId="27636"/>
          <ac:spMkLst>
            <pc:docMk/>
            <pc:sldMk cId="0" sldId="263"/>
            <ac:spMk id="8" creationId="{AEB0BC90-270B-450C-BDE0-3780423EA64B}"/>
          </ac:spMkLst>
        </pc:spChg>
      </pc:sldChg>
      <pc:sldChg chg="delSp modSp">
        <pc:chgData name="Filomena, Gabriele" userId="237b0d7d-6741-478d-b529-08e8564676a7" providerId="ADAL" clId="{7A2D79B3-D089-4791-B964-D0468D6AF74A}" dt="2024-02-05T17:56:03.647" v="1892" actId="255"/>
        <pc:sldMkLst>
          <pc:docMk/>
          <pc:sldMk cId="0" sldId="267"/>
        </pc:sldMkLst>
        <pc:spChg chg="del mod">
          <ac:chgData name="Filomena, Gabriele" userId="237b0d7d-6741-478d-b529-08e8564676a7" providerId="ADAL" clId="{7A2D79B3-D089-4791-B964-D0468D6AF74A}" dt="2024-02-05T17:55:56.292" v="1873" actId="478"/>
          <ac:spMkLst>
            <pc:docMk/>
            <pc:sldMk cId="0" sldId="267"/>
            <ac:spMk id="2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7:56:03.647" v="1892" actId="255"/>
          <ac:spMkLst>
            <pc:docMk/>
            <pc:sldMk cId="0" sldId="267"/>
            <ac:spMk id="3" creationId="{00000000-0000-0000-0000-000000000000}"/>
          </ac:spMkLst>
        </pc:spChg>
      </pc:sldChg>
      <pc:sldChg chg="delSp modSp">
        <pc:chgData name="Filomena, Gabriele" userId="237b0d7d-6741-478d-b529-08e8564676a7" providerId="ADAL" clId="{7A2D79B3-D089-4791-B964-D0468D6AF74A}" dt="2024-02-05T17:55:40.302" v="1867" actId="20577"/>
        <pc:sldMkLst>
          <pc:docMk/>
          <pc:sldMk cId="0" sldId="268"/>
        </pc:sldMkLst>
        <pc:spChg chg="mod">
          <ac:chgData name="Filomena, Gabriele" userId="237b0d7d-6741-478d-b529-08e8564676a7" providerId="ADAL" clId="{7A2D79B3-D089-4791-B964-D0468D6AF74A}" dt="2024-02-05T17:55:40.302" v="1867" actId="20577"/>
          <ac:spMkLst>
            <pc:docMk/>
            <pc:sldMk cId="0" sldId="268"/>
            <ac:spMk id="2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5:55:09.055" v="519" actId="1036"/>
          <ac:spMkLst>
            <pc:docMk/>
            <pc:sldMk cId="0" sldId="268"/>
            <ac:spMk id="6" creationId="{00000000-0000-0000-0000-000000000000}"/>
          </ac:spMkLst>
        </pc:spChg>
        <pc:picChg chg="del">
          <ac:chgData name="Filomena, Gabriele" userId="237b0d7d-6741-478d-b529-08e8564676a7" providerId="ADAL" clId="{7A2D79B3-D089-4791-B964-D0468D6AF74A}" dt="2024-02-05T15:49:46.151" v="452" actId="478"/>
          <ac:picMkLst>
            <pc:docMk/>
            <pc:sldMk cId="0" sldId="268"/>
            <ac:picMk id="3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5:49:43.744" v="451" actId="478"/>
          <ac:picMkLst>
            <pc:docMk/>
            <pc:sldMk cId="0" sldId="268"/>
            <ac:picMk id="4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5:49:47.049" v="453" actId="478"/>
          <ac:picMkLst>
            <pc:docMk/>
            <pc:sldMk cId="0" sldId="268"/>
            <ac:picMk id="5" creationId="{00000000-0000-0000-0000-000000000000}"/>
          </ac:picMkLst>
        </pc:picChg>
      </pc:sldChg>
      <pc:sldChg chg="addSp delSp modSp ord">
        <pc:chgData name="Filomena, Gabriele" userId="237b0d7d-6741-478d-b529-08e8564676a7" providerId="ADAL" clId="{7A2D79B3-D089-4791-B964-D0468D6AF74A}" dt="2024-02-05T17:54:46.398" v="1829" actId="20577"/>
        <pc:sldMkLst>
          <pc:docMk/>
          <pc:sldMk cId="0" sldId="269"/>
        </pc:sldMkLst>
        <pc:spChg chg="mod">
          <ac:chgData name="Filomena, Gabriele" userId="237b0d7d-6741-478d-b529-08e8564676a7" providerId="ADAL" clId="{7A2D79B3-D089-4791-B964-D0468D6AF74A}" dt="2024-02-05T17:54:46.398" v="1829" actId="20577"/>
          <ac:spMkLst>
            <pc:docMk/>
            <pc:sldMk cId="0" sldId="269"/>
            <ac:spMk id="2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7:54:39.751" v="1813" actId="122"/>
          <ac:spMkLst>
            <pc:docMk/>
            <pc:sldMk cId="0" sldId="269"/>
            <ac:spMk id="4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5:50:28.719" v="460" actId="478"/>
          <ac:spMkLst>
            <pc:docMk/>
            <pc:sldMk cId="0" sldId="269"/>
            <ac:spMk id="6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7:54:39.751" v="1813" actId="122"/>
          <ac:spMkLst>
            <pc:docMk/>
            <pc:sldMk cId="0" sldId="269"/>
            <ac:spMk id="7" creationId="{B2EAF882-2E99-40EE-97C7-4C7588818612}"/>
          </ac:spMkLst>
        </pc:spChg>
        <pc:spChg chg="add del mod">
          <ac:chgData name="Filomena, Gabriele" userId="237b0d7d-6741-478d-b529-08e8564676a7" providerId="ADAL" clId="{7A2D79B3-D089-4791-B964-D0468D6AF74A}" dt="2024-02-05T15:51:23.025" v="469" actId="478"/>
          <ac:spMkLst>
            <pc:docMk/>
            <pc:sldMk cId="0" sldId="269"/>
            <ac:spMk id="8" creationId="{15BA6342-E8A6-4C60-AB42-85FCE3B65580}"/>
          </ac:spMkLst>
        </pc:spChg>
        <pc:grpChg chg="mod">
          <ac:chgData name="Filomena, Gabriele" userId="237b0d7d-6741-478d-b529-08e8564676a7" providerId="ADAL" clId="{7A2D79B3-D089-4791-B964-D0468D6AF74A}" dt="2024-02-05T17:54:36.052" v="1812" actId="12788"/>
          <ac:grpSpMkLst>
            <pc:docMk/>
            <pc:sldMk cId="0" sldId="269"/>
            <ac:grpSpMk id="3" creationId="{00000000-0000-0000-0000-000000000000}"/>
          </ac:grpSpMkLst>
        </pc:grpChg>
      </pc:sldChg>
      <pc:sldChg chg="modSp modTransition">
        <pc:chgData name="Filomena, Gabriele" userId="237b0d7d-6741-478d-b529-08e8564676a7" providerId="ADAL" clId="{7A2D79B3-D089-4791-B964-D0468D6AF74A}" dt="2024-02-05T17:01:56.757" v="1317" actId="20577"/>
        <pc:sldMkLst>
          <pc:docMk/>
          <pc:sldMk cId="0" sldId="270"/>
        </pc:sldMkLst>
        <pc:spChg chg="mod">
          <ac:chgData name="Filomena, Gabriele" userId="237b0d7d-6741-478d-b529-08e8564676a7" providerId="ADAL" clId="{7A2D79B3-D089-4791-B964-D0468D6AF74A}" dt="2024-02-05T17:01:56.757" v="1317" actId="20577"/>
          <ac:spMkLst>
            <pc:docMk/>
            <pc:sldMk cId="0" sldId="270"/>
            <ac:spMk id="2" creationId="{00000000-0000-0000-0000-000000000000}"/>
          </ac:spMkLst>
        </pc:spChg>
      </pc:sldChg>
      <pc:sldChg chg="addSp delSp modSp modTransition">
        <pc:chgData name="Filomena, Gabriele" userId="237b0d7d-6741-478d-b529-08e8564676a7" providerId="ADAL" clId="{7A2D79B3-D089-4791-B964-D0468D6AF74A}" dt="2024-02-05T17:45:11.187" v="1751" actId="1076"/>
        <pc:sldMkLst>
          <pc:docMk/>
          <pc:sldMk cId="0" sldId="271"/>
        </pc:sldMkLst>
        <pc:spChg chg="mod">
          <ac:chgData name="Filomena, Gabriele" userId="237b0d7d-6741-478d-b529-08e8564676a7" providerId="ADAL" clId="{7A2D79B3-D089-4791-B964-D0468D6AF74A}" dt="2024-02-05T17:12:49.284" v="1526" actId="255"/>
          <ac:spMkLst>
            <pc:docMk/>
            <pc:sldMk cId="0" sldId="271"/>
            <ac:spMk id="2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5:44:45.482" v="379"/>
          <ac:spMkLst>
            <pc:docMk/>
            <pc:sldMk cId="0" sldId="271"/>
            <ac:spMk id="6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7:05:38.592" v="1432" actId="20577"/>
          <ac:spMkLst>
            <pc:docMk/>
            <pc:sldMk cId="0" sldId="271"/>
            <ac:spMk id="7" creationId="{809A5D72-1EF2-4E7D-B24F-35871F14317C}"/>
          </ac:spMkLst>
        </pc:spChg>
        <pc:picChg chg="del">
          <ac:chgData name="Filomena, Gabriele" userId="237b0d7d-6741-478d-b529-08e8564676a7" providerId="ADAL" clId="{7A2D79B3-D089-4791-B964-D0468D6AF74A}" dt="2024-02-05T15:44:50.522" v="382" actId="478"/>
          <ac:picMkLst>
            <pc:docMk/>
            <pc:sldMk cId="0" sldId="271"/>
            <ac:picMk id="3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5:44:48.732" v="381" actId="478"/>
          <ac:picMkLst>
            <pc:docMk/>
            <pc:sldMk cId="0" sldId="271"/>
            <ac:picMk id="4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5:44:47.089" v="380" actId="478"/>
          <ac:picMkLst>
            <pc:docMk/>
            <pc:sldMk cId="0" sldId="271"/>
            <ac:picMk id="5" creationId="{00000000-0000-0000-0000-000000000000}"/>
          </ac:picMkLst>
        </pc:picChg>
        <pc:picChg chg="add mod">
          <ac:chgData name="Filomena, Gabriele" userId="237b0d7d-6741-478d-b529-08e8564676a7" providerId="ADAL" clId="{7A2D79B3-D089-4791-B964-D0468D6AF74A}" dt="2024-02-05T17:45:11.187" v="1751" actId="1076"/>
          <ac:picMkLst>
            <pc:docMk/>
            <pc:sldMk cId="0" sldId="271"/>
            <ac:picMk id="10" creationId="{49ED2997-2A47-4A4A-A17A-9B7DD1AB9437}"/>
          </ac:picMkLst>
        </pc:picChg>
        <pc:picChg chg="add del mod modCrop">
          <ac:chgData name="Filomena, Gabriele" userId="237b0d7d-6741-478d-b529-08e8564676a7" providerId="ADAL" clId="{7A2D79B3-D089-4791-B964-D0468D6AF74A}" dt="2024-02-05T17:06:02.035" v="1461"/>
          <ac:picMkLst>
            <pc:docMk/>
            <pc:sldMk cId="0" sldId="271"/>
            <ac:picMk id="2050" creationId="{6F89D653-FAB6-4105-ADFF-166273A6CECF}"/>
          </ac:picMkLst>
        </pc:picChg>
        <pc:picChg chg="add del mod modCrop">
          <ac:chgData name="Filomena, Gabriele" userId="237b0d7d-6741-478d-b529-08e8564676a7" providerId="ADAL" clId="{7A2D79B3-D089-4791-B964-D0468D6AF74A}" dt="2024-02-05T17:45:00.389" v="1745" actId="478"/>
          <ac:picMkLst>
            <pc:docMk/>
            <pc:sldMk cId="0" sldId="271"/>
            <ac:picMk id="2052" creationId="{BFED6F84-ED3E-4524-958C-42C9EDC79C50}"/>
          </ac:picMkLst>
        </pc:picChg>
      </pc:sldChg>
      <pc:sldChg chg="addSp delSp modSp modTransition">
        <pc:chgData name="Filomena, Gabriele" userId="237b0d7d-6741-478d-b529-08e8564676a7" providerId="ADAL" clId="{7A2D79B3-D089-4791-B964-D0468D6AF74A}" dt="2024-02-05T17:45:02.215" v="1746"/>
        <pc:sldMkLst>
          <pc:docMk/>
          <pc:sldMk cId="0" sldId="272"/>
        </pc:sldMkLst>
        <pc:spChg chg="del mod">
          <ac:chgData name="Filomena, Gabriele" userId="237b0d7d-6741-478d-b529-08e8564676a7" providerId="ADAL" clId="{7A2D79B3-D089-4791-B964-D0468D6AF74A}" dt="2024-02-05T13:00:31.694" v="54"/>
          <ac:spMkLst>
            <pc:docMk/>
            <pc:sldMk cId="0" sldId="272"/>
            <ac:spMk id="4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5:45:49.124" v="397" actId="20577"/>
          <ac:spMkLst>
            <pc:docMk/>
            <pc:sldMk cId="0" sldId="272"/>
            <ac:spMk id="7" creationId="{249E7921-6466-451F-8C6B-B7C2AD5B50D8}"/>
          </ac:spMkLst>
        </pc:spChg>
        <pc:picChg chg="del">
          <ac:chgData name="Filomena, Gabriele" userId="237b0d7d-6741-478d-b529-08e8564676a7" providerId="ADAL" clId="{7A2D79B3-D089-4791-B964-D0468D6AF74A}" dt="2024-02-05T13:00:31.693" v="52" actId="478"/>
          <ac:picMkLst>
            <pc:docMk/>
            <pc:sldMk cId="0" sldId="272"/>
            <ac:picMk id="3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3:00:32.285" v="55" actId="478"/>
          <ac:picMkLst>
            <pc:docMk/>
            <pc:sldMk cId="0" sldId="272"/>
            <ac:picMk id="5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3:00:33.030" v="56" actId="478"/>
          <ac:picMkLst>
            <pc:docMk/>
            <pc:sldMk cId="0" sldId="272"/>
            <ac:picMk id="6" creationId="{00000000-0000-0000-0000-000000000000}"/>
          </ac:picMkLst>
        </pc:picChg>
        <pc:picChg chg="add del mod">
          <ac:chgData name="Filomena, Gabriele" userId="237b0d7d-6741-478d-b529-08e8564676a7" providerId="ADAL" clId="{7A2D79B3-D089-4791-B964-D0468D6AF74A}" dt="2024-02-05T17:45:02.215" v="1746"/>
          <ac:picMkLst>
            <pc:docMk/>
            <pc:sldMk cId="0" sldId="272"/>
            <ac:picMk id="11266" creationId="{891DF98B-A7F3-4968-8D83-1091EC2C43A5}"/>
          </ac:picMkLst>
        </pc:picChg>
      </pc:sldChg>
      <pc:sldChg chg="addSp delSp modSp modTransition">
        <pc:chgData name="Filomena, Gabriele" userId="237b0d7d-6741-478d-b529-08e8564676a7" providerId="ADAL" clId="{7A2D79B3-D089-4791-B964-D0468D6AF74A}" dt="2024-02-05T15:07:48.826" v="296" actId="1037"/>
        <pc:sldMkLst>
          <pc:docMk/>
          <pc:sldMk cId="0" sldId="279"/>
        </pc:sldMkLst>
        <pc:spChg chg="mod">
          <ac:chgData name="Filomena, Gabriele" userId="237b0d7d-6741-478d-b529-08e8564676a7" providerId="ADAL" clId="{7A2D79B3-D089-4791-B964-D0468D6AF74A}" dt="2024-02-05T15:07:45.802" v="293" actId="2711"/>
          <ac:spMkLst>
            <pc:docMk/>
            <pc:sldMk cId="0" sldId="279"/>
            <ac:spMk id="2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3:04:11.107" v="117"/>
          <ac:spMkLst>
            <pc:docMk/>
            <pc:sldMk cId="0" sldId="279"/>
            <ac:spMk id="4" creationId="{00000000-0000-0000-0000-000000000000}"/>
          </ac:spMkLst>
        </pc:spChg>
        <pc:spChg chg="add del mod">
          <ac:chgData name="Filomena, Gabriele" userId="237b0d7d-6741-478d-b529-08e8564676a7" providerId="ADAL" clId="{7A2D79B3-D089-4791-B964-D0468D6AF74A}" dt="2024-02-05T13:04:06.151" v="112"/>
          <ac:spMkLst>
            <pc:docMk/>
            <pc:sldMk cId="0" sldId="279"/>
            <ac:spMk id="7" creationId="{84270E7B-CC77-4349-AE5A-A0E5856E75B9}"/>
          </ac:spMkLst>
        </pc:spChg>
        <pc:spChg chg="add mod">
          <ac:chgData name="Filomena, Gabriele" userId="237b0d7d-6741-478d-b529-08e8564676a7" providerId="ADAL" clId="{7A2D79B3-D089-4791-B964-D0468D6AF74A}" dt="2024-02-05T13:04:26.687" v="131" actId="27636"/>
          <ac:spMkLst>
            <pc:docMk/>
            <pc:sldMk cId="0" sldId="279"/>
            <ac:spMk id="8" creationId="{A863F61D-8547-44A1-9161-712AD718A7A9}"/>
          </ac:spMkLst>
        </pc:spChg>
        <pc:picChg chg="del">
          <ac:chgData name="Filomena, Gabriele" userId="237b0d7d-6741-478d-b529-08e8564676a7" providerId="ADAL" clId="{7A2D79B3-D089-4791-B964-D0468D6AF74A}" dt="2024-02-05T13:04:12.656" v="119" actId="478"/>
          <ac:picMkLst>
            <pc:docMk/>
            <pc:sldMk cId="0" sldId="279"/>
            <ac:picMk id="3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3:04:11.713" v="118" actId="478"/>
          <ac:picMkLst>
            <pc:docMk/>
            <pc:sldMk cId="0" sldId="279"/>
            <ac:picMk id="5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3:04:11.105" v="115" actId="478"/>
          <ac:picMkLst>
            <pc:docMk/>
            <pc:sldMk cId="0" sldId="279"/>
            <ac:picMk id="6" creationId="{00000000-0000-0000-0000-000000000000}"/>
          </ac:picMkLst>
        </pc:picChg>
        <pc:picChg chg="add mod">
          <ac:chgData name="Filomena, Gabriele" userId="237b0d7d-6741-478d-b529-08e8564676a7" providerId="ADAL" clId="{7A2D79B3-D089-4791-B964-D0468D6AF74A}" dt="2024-02-05T15:07:48.826" v="296" actId="1037"/>
          <ac:picMkLst>
            <pc:docMk/>
            <pc:sldMk cId="0" sldId="279"/>
            <ac:picMk id="9" creationId="{E93B4484-093A-44B8-8186-31667453A488}"/>
          </ac:picMkLst>
        </pc:picChg>
      </pc:sldChg>
      <pc:sldChg chg="addSp delSp modSp modTransition">
        <pc:chgData name="Filomena, Gabriele" userId="237b0d7d-6741-478d-b529-08e8564676a7" providerId="ADAL" clId="{7A2D79B3-D089-4791-B964-D0468D6AF74A}" dt="2024-02-05T16:12:07.635" v="898" actId="478"/>
        <pc:sldMkLst>
          <pc:docMk/>
          <pc:sldMk cId="0" sldId="282"/>
        </pc:sldMkLst>
        <pc:spChg chg="mod topLvl">
          <ac:chgData name="Filomena, Gabriele" userId="237b0d7d-6741-478d-b529-08e8564676a7" providerId="ADAL" clId="{7A2D79B3-D089-4791-B964-D0468D6AF74A}" dt="2024-02-05T15:08:33.035" v="305" actId="164"/>
          <ac:spMkLst>
            <pc:docMk/>
            <pc:sldMk cId="0" sldId="282"/>
            <ac:spMk id="7" creationId="{00000000-0000-0000-0000-000000000000}"/>
          </ac:spMkLst>
        </pc:spChg>
        <pc:spChg chg="mod topLvl">
          <ac:chgData name="Filomena, Gabriele" userId="237b0d7d-6741-478d-b529-08e8564676a7" providerId="ADAL" clId="{7A2D79B3-D089-4791-B964-D0468D6AF74A}" dt="2024-02-05T15:08:36.418" v="306" actId="164"/>
          <ac:spMkLst>
            <pc:docMk/>
            <pc:sldMk cId="0" sldId="282"/>
            <ac:spMk id="9" creationId="{00000000-0000-0000-0000-000000000000}"/>
          </ac:spMkLst>
        </pc:spChg>
        <pc:spChg chg="mod topLvl">
          <ac:chgData name="Filomena, Gabriele" userId="237b0d7d-6741-478d-b529-08e8564676a7" providerId="ADAL" clId="{7A2D79B3-D089-4791-B964-D0468D6AF74A}" dt="2024-02-05T15:08:24.777" v="304" actId="164"/>
          <ac:spMkLst>
            <pc:docMk/>
            <pc:sldMk cId="0" sldId="282"/>
            <ac:spMk id="11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5:09:02.342" v="321"/>
          <ac:spMkLst>
            <pc:docMk/>
            <pc:sldMk cId="0" sldId="282"/>
            <ac:spMk id="13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5:10:22.427" v="364" actId="27636"/>
          <ac:spMkLst>
            <pc:docMk/>
            <pc:sldMk cId="0" sldId="282"/>
            <ac:spMk id="17" creationId="{690D10ED-92E7-4FED-9D92-C01BF9B51CDC}"/>
          </ac:spMkLst>
        </pc:spChg>
        <pc:grpChg chg="del mod">
          <ac:chgData name="Filomena, Gabriele" userId="237b0d7d-6741-478d-b529-08e8564676a7" providerId="ADAL" clId="{7A2D79B3-D089-4791-B964-D0468D6AF74A}" dt="2024-02-05T15:08:19.597" v="303" actId="165"/>
          <ac:grpSpMkLst>
            <pc:docMk/>
            <pc:sldMk cId="0" sldId="282"/>
            <ac:grpSpMk id="6" creationId="{00000000-0000-0000-0000-000000000000}"/>
          </ac:grpSpMkLst>
        </pc:grpChg>
        <pc:grpChg chg="add mod">
          <ac:chgData name="Filomena, Gabriele" userId="237b0d7d-6741-478d-b529-08e8564676a7" providerId="ADAL" clId="{7A2D79B3-D089-4791-B964-D0468D6AF74A}" dt="2024-02-05T15:10:44.626" v="371" actId="12788"/>
          <ac:grpSpMkLst>
            <pc:docMk/>
            <pc:sldMk cId="0" sldId="282"/>
            <ac:grpSpMk id="14" creationId="{DF9460E4-89BD-44B0-B007-0177A255D103}"/>
          </ac:grpSpMkLst>
        </pc:grpChg>
        <pc:grpChg chg="add mod">
          <ac:chgData name="Filomena, Gabriele" userId="237b0d7d-6741-478d-b529-08e8564676a7" providerId="ADAL" clId="{7A2D79B3-D089-4791-B964-D0468D6AF74A}" dt="2024-02-05T15:10:44.626" v="371" actId="12788"/>
          <ac:grpSpMkLst>
            <pc:docMk/>
            <pc:sldMk cId="0" sldId="282"/>
            <ac:grpSpMk id="15" creationId="{A7435EB3-334A-465C-8D97-750AA7946EC4}"/>
          </ac:grpSpMkLst>
        </pc:grpChg>
        <pc:grpChg chg="add mod">
          <ac:chgData name="Filomena, Gabriele" userId="237b0d7d-6741-478d-b529-08e8564676a7" providerId="ADAL" clId="{7A2D79B3-D089-4791-B964-D0468D6AF74A}" dt="2024-02-05T15:10:44.626" v="371" actId="12788"/>
          <ac:grpSpMkLst>
            <pc:docMk/>
            <pc:sldMk cId="0" sldId="282"/>
            <ac:grpSpMk id="16" creationId="{504869AE-81C4-4CBC-975C-3DB22279F4C1}"/>
          </ac:grpSpMkLst>
        </pc:grpChg>
        <pc:picChg chg="del">
          <ac:chgData name="Filomena, Gabriele" userId="237b0d7d-6741-478d-b529-08e8564676a7" providerId="ADAL" clId="{7A2D79B3-D089-4791-B964-D0468D6AF74A}" dt="2024-02-05T15:09:07.617" v="323" actId="478"/>
          <ac:picMkLst>
            <pc:docMk/>
            <pc:sldMk cId="0" sldId="282"/>
            <ac:picMk id="3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5:09:05.928" v="322" actId="478"/>
          <ac:picMkLst>
            <pc:docMk/>
            <pc:sldMk cId="0" sldId="282"/>
            <ac:picMk id="4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5:09:08.377" v="324" actId="478"/>
          <ac:picMkLst>
            <pc:docMk/>
            <pc:sldMk cId="0" sldId="282"/>
            <ac:picMk id="5" creationId="{00000000-0000-0000-0000-000000000000}"/>
          </ac:picMkLst>
        </pc:picChg>
        <pc:picChg chg="mod topLvl">
          <ac:chgData name="Filomena, Gabriele" userId="237b0d7d-6741-478d-b529-08e8564676a7" providerId="ADAL" clId="{7A2D79B3-D089-4791-B964-D0468D6AF74A}" dt="2024-02-05T15:08:33.035" v="305" actId="164"/>
          <ac:picMkLst>
            <pc:docMk/>
            <pc:sldMk cId="0" sldId="282"/>
            <ac:picMk id="8" creationId="{00000000-0000-0000-0000-000000000000}"/>
          </ac:picMkLst>
        </pc:picChg>
        <pc:picChg chg="mod topLvl">
          <ac:chgData name="Filomena, Gabriele" userId="237b0d7d-6741-478d-b529-08e8564676a7" providerId="ADAL" clId="{7A2D79B3-D089-4791-B964-D0468D6AF74A}" dt="2024-02-05T15:08:36.418" v="306" actId="164"/>
          <ac:picMkLst>
            <pc:docMk/>
            <pc:sldMk cId="0" sldId="282"/>
            <ac:picMk id="10" creationId="{00000000-0000-0000-0000-000000000000}"/>
          </ac:picMkLst>
        </pc:picChg>
        <pc:picChg chg="mod topLvl">
          <ac:chgData name="Filomena, Gabriele" userId="237b0d7d-6741-478d-b529-08e8564676a7" providerId="ADAL" clId="{7A2D79B3-D089-4791-B964-D0468D6AF74A}" dt="2024-02-05T15:08:24.777" v="304" actId="164"/>
          <ac:picMkLst>
            <pc:docMk/>
            <pc:sldMk cId="0" sldId="282"/>
            <ac:picMk id="12" creationId="{00000000-0000-0000-0000-000000000000}"/>
          </ac:picMkLst>
        </pc:picChg>
        <pc:picChg chg="add del mod">
          <ac:chgData name="Filomena, Gabriele" userId="237b0d7d-6741-478d-b529-08e8564676a7" providerId="ADAL" clId="{7A2D79B3-D089-4791-B964-D0468D6AF74A}" dt="2024-02-05T16:12:07.635" v="898" actId="478"/>
          <ac:picMkLst>
            <pc:docMk/>
            <pc:sldMk cId="0" sldId="282"/>
            <ac:picMk id="18" creationId="{F7D8E16D-FE47-40E6-9BDF-CF808003BF66}"/>
          </ac:picMkLst>
        </pc:picChg>
      </pc:sldChg>
      <pc:sldChg chg="addSp delSp modSp ord modTransition">
        <pc:chgData name="Filomena, Gabriele" userId="237b0d7d-6741-478d-b529-08e8564676a7" providerId="ADAL" clId="{7A2D79B3-D089-4791-B964-D0468D6AF74A}" dt="2024-02-05T18:21:17.971" v="2430" actId="113"/>
        <pc:sldMkLst>
          <pc:docMk/>
          <pc:sldMk cId="0" sldId="283"/>
        </pc:sldMkLst>
        <pc:spChg chg="del mod">
          <ac:chgData name="Filomena, Gabriele" userId="237b0d7d-6741-478d-b529-08e8564676a7" providerId="ADAL" clId="{7A2D79B3-D089-4791-B964-D0468D6AF74A}" dt="2024-02-05T13:03:23.964" v="99"/>
          <ac:spMkLst>
            <pc:docMk/>
            <pc:sldMk cId="0" sldId="283"/>
            <ac:spMk id="4" creationId="{00000000-0000-0000-0000-000000000000}"/>
          </ac:spMkLst>
        </pc:spChg>
        <pc:spChg chg="add del mod">
          <ac:chgData name="Filomena, Gabriele" userId="237b0d7d-6741-478d-b529-08e8564676a7" providerId="ADAL" clId="{7A2D79B3-D089-4791-B964-D0468D6AF74A}" dt="2024-02-05T13:03:19.127" v="94"/>
          <ac:spMkLst>
            <pc:docMk/>
            <pc:sldMk cId="0" sldId="283"/>
            <ac:spMk id="7" creationId="{BBF7EA3E-A362-4F7B-8900-E627682A9495}"/>
          </ac:spMkLst>
        </pc:spChg>
        <pc:spChg chg="add mod">
          <ac:chgData name="Filomena, Gabriele" userId="237b0d7d-6741-478d-b529-08e8564676a7" providerId="ADAL" clId="{7A2D79B3-D089-4791-B964-D0468D6AF74A}" dt="2024-02-05T18:21:17.971" v="2430" actId="113"/>
          <ac:spMkLst>
            <pc:docMk/>
            <pc:sldMk cId="0" sldId="283"/>
            <ac:spMk id="8" creationId="{099BB994-ADB7-413B-9D24-B1C9F3F33682}"/>
          </ac:spMkLst>
        </pc:spChg>
        <pc:picChg chg="del">
          <ac:chgData name="Filomena, Gabriele" userId="237b0d7d-6741-478d-b529-08e8564676a7" providerId="ADAL" clId="{7A2D79B3-D089-4791-B964-D0468D6AF74A}" dt="2024-02-05T13:03:25.409" v="101" actId="478"/>
          <ac:picMkLst>
            <pc:docMk/>
            <pc:sldMk cId="0" sldId="283"/>
            <ac:picMk id="3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3:03:23.962" v="97" actId="478"/>
          <ac:picMkLst>
            <pc:docMk/>
            <pc:sldMk cId="0" sldId="283"/>
            <ac:picMk id="5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3:03:24.482" v="100" actId="478"/>
          <ac:picMkLst>
            <pc:docMk/>
            <pc:sldMk cId="0" sldId="283"/>
            <ac:picMk id="6" creationId="{00000000-0000-0000-0000-000000000000}"/>
          </ac:picMkLst>
        </pc:picChg>
      </pc:sldChg>
      <pc:sldChg chg="modSp ord">
        <pc:chgData name="Filomena, Gabriele" userId="237b0d7d-6741-478d-b529-08e8564676a7" providerId="ADAL" clId="{7A2D79B3-D089-4791-B964-D0468D6AF74A}" dt="2024-02-05T15:54:39.421" v="513" actId="20577"/>
        <pc:sldMkLst>
          <pc:docMk/>
          <pc:sldMk cId="0" sldId="289"/>
        </pc:sldMkLst>
        <pc:spChg chg="mod">
          <ac:chgData name="Filomena, Gabriele" userId="237b0d7d-6741-478d-b529-08e8564676a7" providerId="ADAL" clId="{7A2D79B3-D089-4791-B964-D0468D6AF74A}" dt="2024-02-05T15:54:39.421" v="513" actId="20577"/>
          <ac:spMkLst>
            <pc:docMk/>
            <pc:sldMk cId="0" sldId="289"/>
            <ac:spMk id="4" creationId="{0F43F807-A1EB-4BE4-9781-2CAA204E2500}"/>
          </ac:spMkLst>
        </pc:spChg>
      </pc:sldChg>
      <pc:sldChg chg="addSp delSp modSp modTransition">
        <pc:chgData name="Filomena, Gabriele" userId="237b0d7d-6741-478d-b529-08e8564676a7" providerId="ADAL" clId="{7A2D79B3-D089-4791-B964-D0468D6AF74A}" dt="2024-02-05T17:54:55.781" v="1833" actId="20577"/>
        <pc:sldMkLst>
          <pc:docMk/>
          <pc:sldMk cId="0" sldId="293"/>
        </pc:sldMkLst>
        <pc:spChg chg="mod">
          <ac:chgData name="Filomena, Gabriele" userId="237b0d7d-6741-478d-b529-08e8564676a7" providerId="ADAL" clId="{7A2D79B3-D089-4791-B964-D0468D6AF74A}" dt="2024-02-05T17:54:55.781" v="1833" actId="20577"/>
          <ac:spMkLst>
            <pc:docMk/>
            <pc:sldMk cId="0" sldId="293"/>
            <ac:spMk id="2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2:58:12.230" v="7"/>
          <ac:spMkLst>
            <pc:docMk/>
            <pc:sldMk cId="0" sldId="293"/>
            <ac:spMk id="3" creationId="{00000000-0000-0000-0000-000000000000}"/>
          </ac:spMkLst>
        </pc:spChg>
        <pc:spChg chg="add del mod">
          <ac:chgData name="Filomena, Gabriele" userId="237b0d7d-6741-478d-b529-08e8564676a7" providerId="ADAL" clId="{7A2D79B3-D089-4791-B964-D0468D6AF74A}" dt="2024-02-05T15:55:55.841" v="531"/>
          <ac:spMkLst>
            <pc:docMk/>
            <pc:sldMk cId="0" sldId="293"/>
            <ac:spMk id="4" creationId="{8BB4F629-8788-465C-BBFA-5ECC18D9D6AE}"/>
          </ac:spMkLst>
        </pc:spChg>
        <pc:spChg chg="add del mod">
          <ac:chgData name="Filomena, Gabriele" userId="237b0d7d-6741-478d-b529-08e8564676a7" providerId="ADAL" clId="{7A2D79B3-D089-4791-B964-D0468D6AF74A}" dt="2024-02-05T15:56:01.904" v="532"/>
          <ac:spMkLst>
            <pc:docMk/>
            <pc:sldMk cId="0" sldId="293"/>
            <ac:spMk id="5" creationId="{8E6FBD62-8619-46B6-8D8A-41FA83D447C6}"/>
          </ac:spMkLst>
        </pc:spChg>
        <pc:spChg chg="add mod">
          <ac:chgData name="Filomena, Gabriele" userId="237b0d7d-6741-478d-b529-08e8564676a7" providerId="ADAL" clId="{7A2D79B3-D089-4791-B964-D0468D6AF74A}" dt="2024-02-05T15:58:14.004" v="660" actId="6549"/>
          <ac:spMkLst>
            <pc:docMk/>
            <pc:sldMk cId="0" sldId="293"/>
            <ac:spMk id="6" creationId="{E4F3DD05-E1B5-4A3C-83F1-7D53CC74D3F2}"/>
          </ac:spMkLst>
        </pc:spChg>
      </pc:sldChg>
      <pc:sldChg chg="addSp delSp modSp modTransition modNotesTx">
        <pc:chgData name="Filomena, Gabriele" userId="237b0d7d-6741-478d-b529-08e8564676a7" providerId="ADAL" clId="{7A2D79B3-D089-4791-B964-D0468D6AF74A}" dt="2024-02-05T17:55:33.869" v="1865" actId="207"/>
        <pc:sldMkLst>
          <pc:docMk/>
          <pc:sldMk cId="0" sldId="294"/>
        </pc:sldMkLst>
        <pc:spChg chg="mod">
          <ac:chgData name="Filomena, Gabriele" userId="237b0d7d-6741-478d-b529-08e8564676a7" providerId="ADAL" clId="{7A2D79B3-D089-4791-B964-D0468D6AF74A}" dt="2024-02-05T17:55:08.056" v="1837" actId="6549"/>
          <ac:spMkLst>
            <pc:docMk/>
            <pc:sldMk cId="0" sldId="294"/>
            <ac:spMk id="2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2:58:36.894" v="15"/>
          <ac:spMkLst>
            <pc:docMk/>
            <pc:sldMk cId="0" sldId="294"/>
            <ac:spMk id="3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7:55:33.869" v="1865" actId="207"/>
          <ac:spMkLst>
            <pc:docMk/>
            <pc:sldMk cId="0" sldId="294"/>
            <ac:spMk id="4" creationId="{FD7B7C6C-516E-43B1-A347-A1E0A22154DB}"/>
          </ac:spMkLst>
        </pc:spChg>
      </pc:sldChg>
      <pc:sldChg chg="addSp delSp modSp modTransition modNotesTx">
        <pc:chgData name="Filomena, Gabriele" userId="237b0d7d-6741-478d-b529-08e8564676a7" providerId="ADAL" clId="{7A2D79B3-D089-4791-B964-D0468D6AF74A}" dt="2024-02-05T18:31:27.102" v="2458" actId="1038"/>
        <pc:sldMkLst>
          <pc:docMk/>
          <pc:sldMk cId="0" sldId="295"/>
        </pc:sldMkLst>
        <pc:spChg chg="del mod">
          <ac:chgData name="Filomena, Gabriele" userId="237b0d7d-6741-478d-b529-08e8564676a7" providerId="ADAL" clId="{7A2D79B3-D089-4791-B964-D0468D6AF74A}" dt="2024-02-05T16:11:12.709" v="877" actId="478"/>
          <ac:spMkLst>
            <pc:docMk/>
            <pc:sldMk cId="0" sldId="295"/>
            <ac:spMk id="2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2:58:54.223" v="25"/>
          <ac:spMkLst>
            <pc:docMk/>
            <pc:sldMk cId="0" sldId="295"/>
            <ac:spMk id="3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2:58:54.236" v="27"/>
          <ac:spMkLst>
            <pc:docMk/>
            <pc:sldMk cId="0" sldId="295"/>
            <ac:spMk id="4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2:58:54.220" v="23" actId="478"/>
          <ac:spMkLst>
            <pc:docMk/>
            <pc:sldMk cId="0" sldId="295"/>
            <ac:spMk id="5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6:00:51.838" v="799" actId="478"/>
          <ac:spMkLst>
            <pc:docMk/>
            <pc:sldMk cId="0" sldId="295"/>
            <ac:spMk id="7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2:59:00.715" v="33" actId="478"/>
          <ac:spMkLst>
            <pc:docMk/>
            <pc:sldMk cId="0" sldId="295"/>
            <ac:spMk id="9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8:31:21.904" v="2452" actId="20577"/>
          <ac:spMkLst>
            <pc:docMk/>
            <pc:sldMk cId="0" sldId="295"/>
            <ac:spMk id="10" creationId="{A3BD85AF-4305-46BD-98E8-025FFCD1A354}"/>
          </ac:spMkLst>
        </pc:spChg>
        <pc:spChg chg="add del mod">
          <ac:chgData name="Filomena, Gabriele" userId="237b0d7d-6741-478d-b529-08e8564676a7" providerId="ADAL" clId="{7A2D79B3-D089-4791-B964-D0468D6AF74A}" dt="2024-02-05T16:11:15.219" v="878"/>
          <ac:spMkLst>
            <pc:docMk/>
            <pc:sldMk cId="0" sldId="295"/>
            <ac:spMk id="12" creationId="{1C3A7709-97D4-4F4A-8F56-57FAF3024F3C}"/>
          </ac:spMkLst>
        </pc:spChg>
        <pc:spChg chg="add mod">
          <ac:chgData name="Filomena, Gabriele" userId="237b0d7d-6741-478d-b529-08e8564676a7" providerId="ADAL" clId="{7A2D79B3-D089-4791-B964-D0468D6AF74A}" dt="2024-02-05T16:11:22.150" v="892" actId="20577"/>
          <ac:spMkLst>
            <pc:docMk/>
            <pc:sldMk cId="0" sldId="295"/>
            <ac:spMk id="13" creationId="{8D24E650-462D-45F7-804F-F3113BE00226}"/>
          </ac:spMkLst>
        </pc:spChg>
        <pc:picChg chg="del mod">
          <ac:chgData name="Filomena, Gabriele" userId="237b0d7d-6741-478d-b529-08e8564676a7" providerId="ADAL" clId="{7A2D79B3-D089-4791-B964-D0468D6AF74A}" dt="2024-02-05T18:30:30.768" v="2431" actId="478"/>
          <ac:picMkLst>
            <pc:docMk/>
            <pc:sldMk cId="0" sldId="295"/>
            <ac:picMk id="6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2:58:58.389" v="31" actId="478"/>
          <ac:picMkLst>
            <pc:docMk/>
            <pc:sldMk cId="0" sldId="295"/>
            <ac:picMk id="8" creationId="{00000000-0000-0000-0000-000000000000}"/>
          </ac:picMkLst>
        </pc:picChg>
        <pc:picChg chg="add mod">
          <ac:chgData name="Filomena, Gabriele" userId="237b0d7d-6741-478d-b529-08e8564676a7" providerId="ADAL" clId="{7A2D79B3-D089-4791-B964-D0468D6AF74A}" dt="2024-02-05T18:31:27.102" v="2458" actId="1038"/>
          <ac:picMkLst>
            <pc:docMk/>
            <pc:sldMk cId="0" sldId="295"/>
            <ac:picMk id="15362" creationId="{E6182D9F-D3CC-4D8D-9FA3-85A1ACF829F4}"/>
          </ac:picMkLst>
        </pc:picChg>
      </pc:sldChg>
      <pc:sldChg chg="addSp delSp modSp ord modTransition modNotesTx">
        <pc:chgData name="Filomena, Gabriele" userId="237b0d7d-6741-478d-b529-08e8564676a7" providerId="ADAL" clId="{7A2D79B3-D089-4791-B964-D0468D6AF74A}" dt="2024-02-05T18:36:14.840" v="2517" actId="14100"/>
        <pc:sldMkLst>
          <pc:docMk/>
          <pc:sldMk cId="0" sldId="296"/>
        </pc:sldMkLst>
        <pc:spChg chg="del mod">
          <ac:chgData name="Filomena, Gabriele" userId="237b0d7d-6741-478d-b529-08e8564676a7" providerId="ADAL" clId="{7A2D79B3-D089-4791-B964-D0468D6AF74A}" dt="2024-02-05T18:35:33.661" v="2474" actId="478"/>
          <ac:spMkLst>
            <pc:docMk/>
            <pc:sldMk cId="0" sldId="296"/>
            <ac:spMk id="2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6:51:09.704" v="1150"/>
          <ac:spMkLst>
            <pc:docMk/>
            <pc:sldMk cId="0" sldId="296"/>
            <ac:spMk id="3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6:51:09.705" v="1152"/>
          <ac:spMkLst>
            <pc:docMk/>
            <pc:sldMk cId="0" sldId="296"/>
            <ac:spMk id="4" creationId="{00000000-0000-0000-0000-000000000000}"/>
          </ac:spMkLst>
        </pc:spChg>
        <pc:spChg chg="del">
          <ac:chgData name="Filomena, Gabriele" userId="237b0d7d-6741-478d-b529-08e8564676a7" providerId="ADAL" clId="{7A2D79B3-D089-4791-B964-D0468D6AF74A}" dt="2024-02-05T16:51:09.703" v="1148" actId="478"/>
          <ac:spMkLst>
            <pc:docMk/>
            <pc:sldMk cId="0" sldId="296"/>
            <ac:spMk id="9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6:51:17.638" v="1157" actId="478"/>
          <ac:spMkLst>
            <pc:docMk/>
            <pc:sldMk cId="0" sldId="296"/>
            <ac:spMk id="10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8:36:14.840" v="2517" actId="14100"/>
          <ac:spMkLst>
            <pc:docMk/>
            <pc:sldMk cId="0" sldId="296"/>
            <ac:spMk id="14" creationId="{85497C79-0E24-4B6C-84E1-76C57858FF32}"/>
          </ac:spMkLst>
        </pc:spChg>
        <pc:spChg chg="add mod">
          <ac:chgData name="Filomena, Gabriele" userId="237b0d7d-6741-478d-b529-08e8564676a7" providerId="ADAL" clId="{7A2D79B3-D089-4791-B964-D0468D6AF74A}" dt="2024-02-05T18:17:47.513" v="2305" actId="20577"/>
          <ac:spMkLst>
            <pc:docMk/>
            <pc:sldMk cId="0" sldId="296"/>
            <ac:spMk id="15" creationId="{261D8991-AE1B-4DC8-86C4-F716A9592911}"/>
          </ac:spMkLst>
        </pc:spChg>
        <pc:spChg chg="add mod">
          <ac:chgData name="Filomena, Gabriele" userId="237b0d7d-6741-478d-b529-08e8564676a7" providerId="ADAL" clId="{7A2D79B3-D089-4791-B964-D0468D6AF74A}" dt="2024-02-05T18:35:37.707" v="2491" actId="20577"/>
          <ac:spMkLst>
            <pc:docMk/>
            <pc:sldMk cId="0" sldId="296"/>
            <ac:spMk id="17" creationId="{1FE61100-99A8-42CB-B4E8-DC111F134270}"/>
          </ac:spMkLst>
        </pc:spChg>
        <pc:grpChg chg="del mod">
          <ac:chgData name="Filomena, Gabriele" userId="237b0d7d-6741-478d-b529-08e8564676a7" providerId="ADAL" clId="{7A2D79B3-D089-4791-B964-D0468D6AF74A}" dt="2024-02-05T16:51:15.391" v="1156" actId="478"/>
          <ac:grpSpMkLst>
            <pc:docMk/>
            <pc:sldMk cId="0" sldId="296"/>
            <ac:grpSpMk id="5" creationId="{00000000-0000-0000-0000-000000000000}"/>
          </ac:grpSpMkLst>
        </pc:grpChg>
        <pc:grpChg chg="del">
          <ac:chgData name="Filomena, Gabriele" userId="237b0d7d-6741-478d-b529-08e8564676a7" providerId="ADAL" clId="{7A2D79B3-D089-4791-B964-D0468D6AF74A}" dt="2024-02-05T16:51:10.317" v="1153" actId="478"/>
          <ac:grpSpMkLst>
            <pc:docMk/>
            <pc:sldMk cId="0" sldId="296"/>
            <ac:grpSpMk id="11" creationId="{00000000-0000-0000-0000-000000000000}"/>
          </ac:grpSpMkLst>
        </pc:grpChg>
        <pc:picChg chg="add mod">
          <ac:chgData name="Filomena, Gabriele" userId="237b0d7d-6741-478d-b529-08e8564676a7" providerId="ADAL" clId="{7A2D79B3-D089-4791-B964-D0468D6AF74A}" dt="2024-02-05T18:17:09.468" v="2284" actId="1076"/>
          <ac:picMkLst>
            <pc:docMk/>
            <pc:sldMk cId="0" sldId="296"/>
            <ac:picMk id="13314" creationId="{6A41FA80-AD2D-4493-A460-C85BD78B4214}"/>
          </ac:picMkLst>
        </pc:picChg>
      </pc:sldChg>
      <pc:sldChg chg="addSp delSp modSp ord modTransition">
        <pc:chgData name="Filomena, Gabriele" userId="237b0d7d-6741-478d-b529-08e8564676a7" providerId="ADAL" clId="{7A2D79B3-D089-4791-B964-D0468D6AF74A}" dt="2024-02-05T18:14:00.934" v="2151" actId="1076"/>
        <pc:sldMkLst>
          <pc:docMk/>
          <pc:sldMk cId="0" sldId="297"/>
        </pc:sldMkLst>
        <pc:spChg chg="del mod">
          <ac:chgData name="Filomena, Gabriele" userId="237b0d7d-6741-478d-b529-08e8564676a7" providerId="ADAL" clId="{7A2D79B3-D089-4791-B964-D0468D6AF74A}" dt="2024-02-05T12:59:43.396" v="42"/>
          <ac:spMkLst>
            <pc:docMk/>
            <pc:sldMk cId="0" sldId="297"/>
            <ac:spMk id="6" creationId="{00000000-0000-0000-0000-000000000000}"/>
          </ac:spMkLst>
        </pc:spChg>
        <pc:spChg chg="add mod ord">
          <ac:chgData name="Filomena, Gabriele" userId="237b0d7d-6741-478d-b529-08e8564676a7" providerId="ADAL" clId="{7A2D79B3-D089-4791-B964-D0468D6AF74A}" dt="2024-02-05T18:13:18.501" v="2125" actId="14100"/>
          <ac:spMkLst>
            <pc:docMk/>
            <pc:sldMk cId="0" sldId="297"/>
            <ac:spMk id="7" creationId="{38225399-6E52-4F28-8F60-91B895F5E6F2}"/>
          </ac:spMkLst>
        </pc:spChg>
        <pc:grpChg chg="del mod">
          <ac:chgData name="Filomena, Gabriele" userId="237b0d7d-6741-478d-b529-08e8564676a7" providerId="ADAL" clId="{7A2D79B3-D089-4791-B964-D0468D6AF74A}" dt="2024-02-05T12:59:43.394" v="40" actId="478"/>
          <ac:grpSpMkLst>
            <pc:docMk/>
            <pc:sldMk cId="0" sldId="297"/>
            <ac:grpSpMk id="2" creationId="{00000000-0000-0000-0000-000000000000}"/>
          </ac:grpSpMkLst>
        </pc:grpChg>
        <pc:picChg chg="del topLvl">
          <ac:chgData name="Filomena, Gabriele" userId="237b0d7d-6741-478d-b529-08e8564676a7" providerId="ADAL" clId="{7A2D79B3-D089-4791-B964-D0468D6AF74A}" dt="2024-02-05T12:59:43.394" v="40" actId="478"/>
          <ac:picMkLst>
            <pc:docMk/>
            <pc:sldMk cId="0" sldId="297"/>
            <ac:picMk id="3" creationId="{00000000-0000-0000-0000-000000000000}"/>
          </ac:picMkLst>
        </pc:picChg>
        <pc:picChg chg="del mod topLvl">
          <ac:chgData name="Filomena, Gabriele" userId="237b0d7d-6741-478d-b529-08e8564676a7" providerId="ADAL" clId="{7A2D79B3-D089-4791-B964-D0468D6AF74A}" dt="2024-02-05T12:59:45.746" v="43" actId="478"/>
          <ac:picMkLst>
            <pc:docMk/>
            <pc:sldMk cId="0" sldId="297"/>
            <ac:picMk id="4" creationId="{00000000-0000-0000-0000-000000000000}"/>
          </ac:picMkLst>
        </pc:picChg>
        <pc:picChg chg="add mod">
          <ac:chgData name="Filomena, Gabriele" userId="237b0d7d-6741-478d-b529-08e8564676a7" providerId="ADAL" clId="{7A2D79B3-D089-4791-B964-D0468D6AF74A}" dt="2024-02-05T18:14:00.934" v="2151" actId="1076"/>
          <ac:picMkLst>
            <pc:docMk/>
            <pc:sldMk cId="0" sldId="297"/>
            <ac:picMk id="9" creationId="{D7B06AC8-9935-4C63-81CA-90AAB1E209E5}"/>
          </ac:picMkLst>
        </pc:picChg>
      </pc:sldChg>
      <pc:sldChg chg="addSp delSp modSp ord">
        <pc:chgData name="Filomena, Gabriele" userId="237b0d7d-6741-478d-b529-08e8564676a7" providerId="ADAL" clId="{7A2D79B3-D089-4791-B964-D0468D6AF74A}" dt="2024-02-05T18:44:29.841" v="2640" actId="255"/>
        <pc:sldMkLst>
          <pc:docMk/>
          <pc:sldMk cId="0" sldId="300"/>
        </pc:sldMkLst>
        <pc:spChg chg="mod">
          <ac:chgData name="Filomena, Gabriele" userId="237b0d7d-6741-478d-b529-08e8564676a7" providerId="ADAL" clId="{7A2D79B3-D089-4791-B964-D0468D6AF74A}" dt="2024-02-05T18:44:29.841" v="2640" actId="255"/>
          <ac:spMkLst>
            <pc:docMk/>
            <pc:sldMk cId="0" sldId="300"/>
            <ac:spMk id="3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6:54:38.052" v="1243" actId="255"/>
          <ac:spMkLst>
            <pc:docMk/>
            <pc:sldMk cId="0" sldId="300"/>
            <ac:spMk id="4" creationId="{00000000-0000-0000-0000-000000000000}"/>
          </ac:spMkLst>
        </pc:spChg>
        <pc:spChg chg="add del mod">
          <ac:chgData name="Filomena, Gabriele" userId="237b0d7d-6741-478d-b529-08e8564676a7" providerId="ADAL" clId="{7A2D79B3-D089-4791-B964-D0468D6AF74A}" dt="2024-02-05T16:54:07.832" v="1235" actId="478"/>
          <ac:spMkLst>
            <pc:docMk/>
            <pc:sldMk cId="0" sldId="300"/>
            <ac:spMk id="5" creationId="{053EA2CA-0801-44E5-8DDE-38D35F623E62}"/>
          </ac:spMkLst>
        </pc:spChg>
        <pc:spChg chg="add del mod">
          <ac:chgData name="Filomena, Gabriele" userId="237b0d7d-6741-478d-b529-08e8564676a7" providerId="ADAL" clId="{7A2D79B3-D089-4791-B964-D0468D6AF74A}" dt="2024-02-05T16:54:46.851" v="1247" actId="478"/>
          <ac:spMkLst>
            <pc:docMk/>
            <pc:sldMk cId="0" sldId="300"/>
            <ac:spMk id="6" creationId="{CE8FAEFA-049A-42E3-A80E-F111B4A3C09D}"/>
          </ac:spMkLst>
        </pc:spChg>
        <pc:picChg chg="add del mod">
          <ac:chgData name="Filomena, Gabriele" userId="237b0d7d-6741-478d-b529-08e8564676a7" providerId="ADAL" clId="{7A2D79B3-D089-4791-B964-D0468D6AF74A}" dt="2024-02-05T16:55:04.671" v="1257" actId="1036"/>
          <ac:picMkLst>
            <pc:docMk/>
            <pc:sldMk cId="0" sldId="300"/>
            <ac:picMk id="2" creationId="{00000000-0000-0000-0000-000000000000}"/>
          </ac:picMkLst>
        </pc:picChg>
      </pc:sldChg>
      <pc:sldChg chg="addSp delSp modSp">
        <pc:chgData name="Filomena, Gabriele" userId="237b0d7d-6741-478d-b529-08e8564676a7" providerId="ADAL" clId="{7A2D79B3-D089-4791-B964-D0468D6AF74A}" dt="2024-02-05T18:32:59.691" v="2459" actId="120"/>
        <pc:sldMkLst>
          <pc:docMk/>
          <pc:sldMk cId="0" sldId="387"/>
        </pc:sldMkLst>
        <pc:spChg chg="mod">
          <ac:chgData name="Filomena, Gabriele" userId="237b0d7d-6741-478d-b529-08e8564676a7" providerId="ADAL" clId="{7A2D79B3-D089-4791-B964-D0468D6AF74A}" dt="2024-02-05T18:32:59.691" v="2459" actId="120"/>
          <ac:spMkLst>
            <pc:docMk/>
            <pc:sldMk cId="0" sldId="387"/>
            <ac:spMk id="2" creationId="{00000000-0000-0000-0000-000000000000}"/>
          </ac:spMkLst>
        </pc:spChg>
        <pc:spChg chg="del mod">
          <ac:chgData name="Filomena, Gabriele" userId="237b0d7d-6741-478d-b529-08e8564676a7" providerId="ADAL" clId="{7A2D79B3-D089-4791-B964-D0468D6AF74A}" dt="2024-02-05T15:06:57.097" v="261"/>
          <ac:spMkLst>
            <pc:docMk/>
            <pc:sldMk cId="0" sldId="387"/>
            <ac:spMk id="4" creationId="{00000000-0000-0000-0000-000000000000}"/>
          </ac:spMkLst>
        </pc:spChg>
        <pc:spChg chg="add mod">
          <ac:chgData name="Filomena, Gabriele" userId="237b0d7d-6741-478d-b529-08e8564676a7" providerId="ADAL" clId="{7A2D79B3-D089-4791-B964-D0468D6AF74A}" dt="2024-02-05T17:45:23.356" v="1754" actId="20577"/>
          <ac:spMkLst>
            <pc:docMk/>
            <pc:sldMk cId="0" sldId="387"/>
            <ac:spMk id="7" creationId="{02C818BA-640D-45B5-BAF0-F8CBA2ADB277}"/>
          </ac:spMkLst>
        </pc:spChg>
        <pc:picChg chg="del">
          <ac:chgData name="Filomena, Gabriele" userId="237b0d7d-6741-478d-b529-08e8564676a7" providerId="ADAL" clId="{7A2D79B3-D089-4791-B964-D0468D6AF74A}" dt="2024-02-05T15:06:59.861" v="263" actId="478"/>
          <ac:picMkLst>
            <pc:docMk/>
            <pc:sldMk cId="0" sldId="387"/>
            <ac:picMk id="3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5:06:57.867" v="262" actId="478"/>
          <ac:picMkLst>
            <pc:docMk/>
            <pc:sldMk cId="0" sldId="387"/>
            <ac:picMk id="5" creationId="{00000000-0000-0000-0000-000000000000}"/>
          </ac:picMkLst>
        </pc:picChg>
        <pc:picChg chg="del">
          <ac:chgData name="Filomena, Gabriele" userId="237b0d7d-6741-478d-b529-08e8564676a7" providerId="ADAL" clId="{7A2D79B3-D089-4791-B964-D0468D6AF74A}" dt="2024-02-05T15:06:57.095" v="259" actId="478"/>
          <ac:picMkLst>
            <pc:docMk/>
            <pc:sldMk cId="0" sldId="387"/>
            <ac:picMk id="6" creationId="{00000000-0000-0000-0000-000000000000}"/>
          </ac:picMkLst>
        </pc:picChg>
      </pc:sldChg>
      <pc:sldChg chg="modSp">
        <pc:chgData name="Filomena, Gabriele" userId="237b0d7d-6741-478d-b529-08e8564676a7" providerId="ADAL" clId="{7A2D79B3-D089-4791-B964-D0468D6AF74A}" dt="2024-02-05T18:37:51.015" v="2544" actId="20577"/>
        <pc:sldMkLst>
          <pc:docMk/>
          <pc:sldMk cId="271685556" sldId="392"/>
        </pc:sldMkLst>
        <pc:spChg chg="mod">
          <ac:chgData name="Filomena, Gabriele" userId="237b0d7d-6741-478d-b529-08e8564676a7" providerId="ADAL" clId="{7A2D79B3-D089-4791-B964-D0468D6AF74A}" dt="2024-02-05T18:37:51.015" v="2544" actId="20577"/>
          <ac:spMkLst>
            <pc:docMk/>
            <pc:sldMk cId="271685556" sldId="392"/>
            <ac:spMk id="2" creationId="{00000000-0000-0000-0000-000000000000}"/>
          </ac:spMkLst>
        </pc:spChg>
      </pc:sldChg>
      <pc:sldChg chg="addSp delSp modSp add ord">
        <pc:chgData name="Filomena, Gabriele" userId="237b0d7d-6741-478d-b529-08e8564676a7" providerId="ADAL" clId="{7A2D79B3-D089-4791-B964-D0468D6AF74A}" dt="2024-02-05T15:07:53.450" v="298" actId="1036"/>
        <pc:sldMkLst>
          <pc:docMk/>
          <pc:sldMk cId="3595587772" sldId="394"/>
        </pc:sldMkLst>
        <pc:spChg chg="mod">
          <ac:chgData name="Filomena, Gabriele" userId="237b0d7d-6741-478d-b529-08e8564676a7" providerId="ADAL" clId="{7A2D79B3-D089-4791-B964-D0468D6AF74A}" dt="2024-02-05T15:07:41.723" v="292" actId="20577"/>
          <ac:spMkLst>
            <pc:docMk/>
            <pc:sldMk cId="3595587772" sldId="394"/>
            <ac:spMk id="2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5:07:22.028" v="269" actId="2711"/>
          <ac:spMkLst>
            <pc:docMk/>
            <pc:sldMk cId="3595587772" sldId="394"/>
            <ac:spMk id="8" creationId="{A863F61D-8547-44A1-9161-712AD718A7A9}"/>
          </ac:spMkLst>
        </pc:spChg>
        <pc:picChg chg="add mod">
          <ac:chgData name="Filomena, Gabriele" userId="237b0d7d-6741-478d-b529-08e8564676a7" providerId="ADAL" clId="{7A2D79B3-D089-4791-B964-D0468D6AF74A}" dt="2024-02-05T15:07:53.450" v="298" actId="1036"/>
          <ac:picMkLst>
            <pc:docMk/>
            <pc:sldMk cId="3595587772" sldId="394"/>
            <ac:picMk id="5" creationId="{7E57B619-519C-44AA-8E74-B556A670091E}"/>
          </ac:picMkLst>
        </pc:picChg>
        <pc:picChg chg="del">
          <ac:chgData name="Filomena, Gabriele" userId="237b0d7d-6741-478d-b529-08e8564676a7" providerId="ADAL" clId="{7A2D79B3-D089-4791-B964-D0468D6AF74A}" dt="2024-02-05T13:06:08.548" v="155" actId="478"/>
          <ac:picMkLst>
            <pc:docMk/>
            <pc:sldMk cId="3595587772" sldId="394"/>
            <ac:picMk id="9" creationId="{E93B4484-093A-44B8-8186-31667453A488}"/>
          </ac:picMkLst>
        </pc:picChg>
      </pc:sldChg>
      <pc:sldChg chg="modSp add ord">
        <pc:chgData name="Filomena, Gabriele" userId="237b0d7d-6741-478d-b529-08e8564676a7" providerId="ADAL" clId="{7A2D79B3-D089-4791-B964-D0468D6AF74A}" dt="2024-02-05T17:13:24.928" v="1528" actId="114"/>
        <pc:sldMkLst>
          <pc:docMk/>
          <pc:sldMk cId="4246575620" sldId="401"/>
        </pc:sldMkLst>
        <pc:spChg chg="mod">
          <ac:chgData name="Filomena, Gabriele" userId="237b0d7d-6741-478d-b529-08e8564676a7" providerId="ADAL" clId="{7A2D79B3-D089-4791-B964-D0468D6AF74A}" dt="2024-02-05T17:13:24.928" v="1528" actId="114"/>
          <ac:spMkLst>
            <pc:docMk/>
            <pc:sldMk cId="4246575620" sldId="401"/>
            <ac:spMk id="2" creationId="{00000000-0000-0000-0000-000000000000}"/>
          </ac:spMkLst>
        </pc:spChg>
      </pc:sldChg>
      <pc:sldChg chg="modSp add ord">
        <pc:chgData name="Filomena, Gabriele" userId="237b0d7d-6741-478d-b529-08e8564676a7" providerId="ADAL" clId="{7A2D79B3-D089-4791-B964-D0468D6AF74A}" dt="2024-02-05T17:02:28.084" v="1367" actId="20577"/>
        <pc:sldMkLst>
          <pc:docMk/>
          <pc:sldMk cId="1584649189" sldId="402"/>
        </pc:sldMkLst>
        <pc:spChg chg="mod">
          <ac:chgData name="Filomena, Gabriele" userId="237b0d7d-6741-478d-b529-08e8564676a7" providerId="ADAL" clId="{7A2D79B3-D089-4791-B964-D0468D6AF74A}" dt="2024-02-05T17:02:28.084" v="1367" actId="20577"/>
          <ac:spMkLst>
            <pc:docMk/>
            <pc:sldMk cId="1584649189" sldId="402"/>
            <ac:spMk id="2" creationId="{00000000-0000-0000-0000-000000000000}"/>
          </ac:spMkLst>
        </pc:spChg>
      </pc:sldChg>
      <pc:sldChg chg="addSp delSp modSp add">
        <pc:chgData name="Filomena, Gabriele" userId="237b0d7d-6741-478d-b529-08e8564676a7" providerId="ADAL" clId="{7A2D79B3-D089-4791-B964-D0468D6AF74A}" dt="2024-02-05T17:03:52.480" v="1387" actId="12788"/>
        <pc:sldMkLst>
          <pc:docMk/>
          <pc:sldMk cId="2875606299" sldId="403"/>
        </pc:sldMkLst>
        <pc:spChg chg="del">
          <ac:chgData name="Filomena, Gabriele" userId="237b0d7d-6741-478d-b529-08e8564676a7" providerId="ADAL" clId="{7A2D79B3-D089-4791-B964-D0468D6AF74A}" dt="2024-02-05T17:03:08.269" v="1371" actId="478"/>
          <ac:spMkLst>
            <pc:docMk/>
            <pc:sldMk cId="2875606299" sldId="403"/>
            <ac:spMk id="2" creationId="{00000000-0000-0000-0000-000000000000}"/>
          </ac:spMkLst>
        </pc:spChg>
        <pc:spChg chg="add del mod">
          <ac:chgData name="Filomena, Gabriele" userId="237b0d7d-6741-478d-b529-08e8564676a7" providerId="ADAL" clId="{7A2D79B3-D089-4791-B964-D0468D6AF74A}" dt="2024-02-05T17:03:12.251" v="1373" actId="478"/>
          <ac:spMkLst>
            <pc:docMk/>
            <pc:sldMk cId="2875606299" sldId="403"/>
            <ac:spMk id="4" creationId="{E248D944-CDF8-4CD4-BF54-A150DA969942}"/>
          </ac:spMkLst>
        </pc:spChg>
        <pc:spChg chg="add del mod">
          <ac:chgData name="Filomena, Gabriele" userId="237b0d7d-6741-478d-b529-08e8564676a7" providerId="ADAL" clId="{7A2D79B3-D089-4791-B964-D0468D6AF74A}" dt="2024-02-05T17:03:10.560" v="1372" actId="478"/>
          <ac:spMkLst>
            <pc:docMk/>
            <pc:sldMk cId="2875606299" sldId="403"/>
            <ac:spMk id="6" creationId="{15BF3067-9FFA-4603-AF7B-AD48575C8FA0}"/>
          </ac:spMkLst>
        </pc:spChg>
        <pc:spChg chg="del">
          <ac:chgData name="Filomena, Gabriele" userId="237b0d7d-6741-478d-b529-08e8564676a7" providerId="ADAL" clId="{7A2D79B3-D089-4791-B964-D0468D6AF74A}" dt="2024-02-05T17:03:08.269" v="1371" actId="478"/>
          <ac:spMkLst>
            <pc:docMk/>
            <pc:sldMk cId="2875606299" sldId="403"/>
            <ac:spMk id="17" creationId="{690D10ED-92E7-4FED-9D92-C01BF9B51CDC}"/>
          </ac:spMkLst>
        </pc:spChg>
        <pc:grpChg chg="del">
          <ac:chgData name="Filomena, Gabriele" userId="237b0d7d-6741-478d-b529-08e8564676a7" providerId="ADAL" clId="{7A2D79B3-D089-4791-B964-D0468D6AF74A}" dt="2024-02-05T17:03:08.269" v="1371" actId="478"/>
          <ac:grpSpMkLst>
            <pc:docMk/>
            <pc:sldMk cId="2875606299" sldId="403"/>
            <ac:grpSpMk id="14" creationId="{DF9460E4-89BD-44B0-B007-0177A255D103}"/>
          </ac:grpSpMkLst>
        </pc:grpChg>
        <pc:grpChg chg="del">
          <ac:chgData name="Filomena, Gabriele" userId="237b0d7d-6741-478d-b529-08e8564676a7" providerId="ADAL" clId="{7A2D79B3-D089-4791-B964-D0468D6AF74A}" dt="2024-02-05T17:03:08.269" v="1371" actId="478"/>
          <ac:grpSpMkLst>
            <pc:docMk/>
            <pc:sldMk cId="2875606299" sldId="403"/>
            <ac:grpSpMk id="15" creationId="{A7435EB3-334A-465C-8D97-750AA7946EC4}"/>
          </ac:grpSpMkLst>
        </pc:grpChg>
        <pc:grpChg chg="del">
          <ac:chgData name="Filomena, Gabriele" userId="237b0d7d-6741-478d-b529-08e8564676a7" providerId="ADAL" clId="{7A2D79B3-D089-4791-B964-D0468D6AF74A}" dt="2024-02-05T17:03:08.269" v="1371" actId="478"/>
          <ac:grpSpMkLst>
            <pc:docMk/>
            <pc:sldMk cId="2875606299" sldId="403"/>
            <ac:grpSpMk id="16" creationId="{504869AE-81C4-4CBC-975C-3DB22279F4C1}"/>
          </ac:grpSpMkLst>
        </pc:grpChg>
        <pc:picChg chg="add mod modCrop">
          <ac:chgData name="Filomena, Gabriele" userId="237b0d7d-6741-478d-b529-08e8564676a7" providerId="ADAL" clId="{7A2D79B3-D089-4791-B964-D0468D6AF74A}" dt="2024-02-05T17:03:52.480" v="1387" actId="12788"/>
          <ac:picMkLst>
            <pc:docMk/>
            <pc:sldMk cId="2875606299" sldId="403"/>
            <ac:picMk id="13" creationId="{18ED1FDD-39C4-49D9-BDB3-3E574D3E9EA9}"/>
          </ac:picMkLst>
        </pc:picChg>
      </pc:sldChg>
      <pc:sldChg chg="addSp delSp modSp add">
        <pc:chgData name="Filomena, Gabriele" userId="237b0d7d-6741-478d-b529-08e8564676a7" providerId="ADAL" clId="{7A2D79B3-D089-4791-B964-D0468D6AF74A}" dt="2024-02-05T17:06:45.425" v="1471" actId="14100"/>
        <pc:sldMkLst>
          <pc:docMk/>
          <pc:sldMk cId="1850278451" sldId="404"/>
        </pc:sldMkLst>
        <pc:spChg chg="mod">
          <ac:chgData name="Filomena, Gabriele" userId="237b0d7d-6741-478d-b529-08e8564676a7" providerId="ADAL" clId="{7A2D79B3-D089-4791-B964-D0468D6AF74A}" dt="2024-02-05T17:05:54.926" v="1459" actId="20577"/>
          <ac:spMkLst>
            <pc:docMk/>
            <pc:sldMk cId="1850278451" sldId="404"/>
            <ac:spMk id="2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7:06:45.425" v="1471" actId="14100"/>
          <ac:spMkLst>
            <pc:docMk/>
            <pc:sldMk cId="1850278451" sldId="404"/>
            <ac:spMk id="7" creationId="{809A5D72-1EF2-4E7D-B24F-35871F14317C}"/>
          </ac:spMkLst>
        </pc:spChg>
        <pc:picChg chg="add mod modCrop">
          <ac:chgData name="Filomena, Gabriele" userId="237b0d7d-6741-478d-b529-08e8564676a7" providerId="ADAL" clId="{7A2D79B3-D089-4791-B964-D0468D6AF74A}" dt="2024-02-05T17:06:42.969" v="1470" actId="1076"/>
          <ac:picMkLst>
            <pc:docMk/>
            <pc:sldMk cId="1850278451" sldId="404"/>
            <ac:picMk id="5" creationId="{7B8307D4-73C5-46D5-AF45-5989F0C35BD2}"/>
          </ac:picMkLst>
        </pc:picChg>
        <pc:picChg chg="del">
          <ac:chgData name="Filomena, Gabriele" userId="237b0d7d-6741-478d-b529-08e8564676a7" providerId="ADAL" clId="{7A2D79B3-D089-4791-B964-D0468D6AF74A}" dt="2024-02-05T17:04:44.253" v="1412" actId="478"/>
          <ac:picMkLst>
            <pc:docMk/>
            <pc:sldMk cId="1850278451" sldId="404"/>
            <ac:picMk id="2050" creationId="{6F89D653-FAB6-4105-ADFF-166273A6CECF}"/>
          </ac:picMkLst>
        </pc:picChg>
      </pc:sldChg>
      <pc:sldChg chg="modSp add">
        <pc:chgData name="Filomena, Gabriele" userId="237b0d7d-6741-478d-b529-08e8564676a7" providerId="ADAL" clId="{7A2D79B3-D089-4791-B964-D0468D6AF74A}" dt="2024-02-05T18:18:31.964" v="2361" actId="114"/>
        <pc:sldMkLst>
          <pc:docMk/>
          <pc:sldMk cId="3911501439" sldId="405"/>
        </pc:sldMkLst>
        <pc:spChg chg="mod">
          <ac:chgData name="Filomena, Gabriele" userId="237b0d7d-6741-478d-b529-08e8564676a7" providerId="ADAL" clId="{7A2D79B3-D089-4791-B964-D0468D6AF74A}" dt="2024-02-05T18:18:31.964" v="2361" actId="114"/>
          <ac:spMkLst>
            <pc:docMk/>
            <pc:sldMk cId="3911501439" sldId="405"/>
            <ac:spMk id="2" creationId="{00000000-0000-0000-0000-000000000000}"/>
          </ac:spMkLst>
        </pc:spChg>
      </pc:sldChg>
      <pc:sldChg chg="modSp add">
        <pc:chgData name="Filomena, Gabriele" userId="237b0d7d-6741-478d-b529-08e8564676a7" providerId="ADAL" clId="{7A2D79B3-D089-4791-B964-D0468D6AF74A}" dt="2024-02-05T18:37:24.479" v="2541" actId="1036"/>
        <pc:sldMkLst>
          <pc:docMk/>
          <pc:sldMk cId="760438623" sldId="408"/>
        </pc:sldMkLst>
        <pc:spChg chg="mod">
          <ac:chgData name="Filomena, Gabriele" userId="237b0d7d-6741-478d-b529-08e8564676a7" providerId="ADAL" clId="{7A2D79B3-D089-4791-B964-D0468D6AF74A}" dt="2024-02-05T18:37:24.479" v="2541" actId="1036"/>
          <ac:spMkLst>
            <pc:docMk/>
            <pc:sldMk cId="760438623" sldId="408"/>
            <ac:spMk id="2" creationId="{E4BC44D0-E6CD-41E1-B3B1-052BF414F94D}"/>
          </ac:spMkLst>
        </pc:spChg>
        <pc:picChg chg="mod">
          <ac:chgData name="Filomena, Gabriele" userId="237b0d7d-6741-478d-b529-08e8564676a7" providerId="ADAL" clId="{7A2D79B3-D089-4791-B964-D0468D6AF74A}" dt="2024-02-05T18:37:22.375" v="2539" actId="1037"/>
          <ac:picMkLst>
            <pc:docMk/>
            <pc:sldMk cId="760438623" sldId="408"/>
            <ac:picMk id="4098" creationId="{DA940D1D-D0DE-4EB2-9699-246EFAB22B5F}"/>
          </ac:picMkLst>
        </pc:picChg>
        <pc:picChg chg="mod">
          <ac:chgData name="Filomena, Gabriele" userId="237b0d7d-6741-478d-b529-08e8564676a7" providerId="ADAL" clId="{7A2D79B3-D089-4791-B964-D0468D6AF74A}" dt="2024-02-05T18:37:22.375" v="2539" actId="1037"/>
          <ac:picMkLst>
            <pc:docMk/>
            <pc:sldMk cId="760438623" sldId="408"/>
            <ac:picMk id="4100" creationId="{AFE387A1-E2C3-4F74-B52B-2BAA001D8CDF}"/>
          </ac:picMkLst>
        </pc:picChg>
      </pc:sldChg>
      <pc:sldChg chg="addSp delSp modSp add">
        <pc:chgData name="Filomena, Gabriele" userId="237b0d7d-6741-478d-b529-08e8564676a7" providerId="ADAL" clId="{7A2D79B3-D089-4791-B964-D0468D6AF74A}" dt="2024-02-05T17:41:54.359" v="1696" actId="14100"/>
        <pc:sldMkLst>
          <pc:docMk/>
          <pc:sldMk cId="3639240106" sldId="410"/>
        </pc:sldMkLst>
        <pc:spChg chg="del mod">
          <ac:chgData name="Filomena, Gabriele" userId="237b0d7d-6741-478d-b529-08e8564676a7" providerId="ADAL" clId="{7A2D79B3-D089-4791-B964-D0468D6AF74A}" dt="2024-02-05T17:38:23.227" v="1581" actId="478"/>
          <ac:spMkLst>
            <pc:docMk/>
            <pc:sldMk cId="3639240106" sldId="410"/>
            <ac:spMk id="2" creationId="{E4BC44D0-E6CD-41E1-B3B1-052BF414F94D}"/>
          </ac:spMkLst>
        </pc:spChg>
        <pc:spChg chg="add mod">
          <ac:chgData name="Filomena, Gabriele" userId="237b0d7d-6741-478d-b529-08e8564676a7" providerId="ADAL" clId="{7A2D79B3-D089-4791-B964-D0468D6AF74A}" dt="2024-02-05T17:41:54.359" v="1696" actId="14100"/>
          <ac:spMkLst>
            <pc:docMk/>
            <pc:sldMk cId="3639240106" sldId="410"/>
            <ac:spMk id="3" creationId="{574C1B03-B4F6-47DD-BC02-1783993FA90D}"/>
          </ac:spMkLst>
        </pc:spChg>
        <pc:picChg chg="del">
          <ac:chgData name="Filomena, Gabriele" userId="237b0d7d-6741-478d-b529-08e8564676a7" providerId="ADAL" clId="{7A2D79B3-D089-4791-B964-D0468D6AF74A}" dt="2024-02-05T17:38:19.187" v="1578" actId="478"/>
          <ac:picMkLst>
            <pc:docMk/>
            <pc:sldMk cId="3639240106" sldId="410"/>
            <ac:picMk id="4098" creationId="{DA940D1D-D0DE-4EB2-9699-246EFAB22B5F}"/>
          </ac:picMkLst>
        </pc:picChg>
        <pc:picChg chg="del">
          <ac:chgData name="Filomena, Gabriele" userId="237b0d7d-6741-478d-b529-08e8564676a7" providerId="ADAL" clId="{7A2D79B3-D089-4791-B964-D0468D6AF74A}" dt="2024-02-05T17:38:20.616" v="1579" actId="478"/>
          <ac:picMkLst>
            <pc:docMk/>
            <pc:sldMk cId="3639240106" sldId="410"/>
            <ac:picMk id="4100" creationId="{AFE387A1-E2C3-4F74-B52B-2BAA001D8CDF}"/>
          </ac:picMkLst>
        </pc:picChg>
        <pc:picChg chg="add mod">
          <ac:chgData name="Filomena, Gabriele" userId="237b0d7d-6741-478d-b529-08e8564676a7" providerId="ADAL" clId="{7A2D79B3-D089-4791-B964-D0468D6AF74A}" dt="2024-02-05T17:41:13.006" v="1652" actId="12788"/>
          <ac:picMkLst>
            <pc:docMk/>
            <pc:sldMk cId="3639240106" sldId="410"/>
            <ac:picMk id="8194" creationId="{943A6CEA-AB86-4CBF-906E-6EA474657A16}"/>
          </ac:picMkLst>
        </pc:picChg>
      </pc:sldChg>
      <pc:sldChg chg="addSp modSp add">
        <pc:chgData name="Filomena, Gabriele" userId="237b0d7d-6741-478d-b529-08e8564676a7" providerId="ADAL" clId="{7A2D79B3-D089-4791-B964-D0468D6AF74A}" dt="2024-02-05T18:43:16.555" v="2613" actId="20577"/>
        <pc:sldMkLst>
          <pc:docMk/>
          <pc:sldMk cId="1472886487" sldId="411"/>
        </pc:sldMkLst>
        <pc:spChg chg="add mod">
          <ac:chgData name="Filomena, Gabriele" userId="237b0d7d-6741-478d-b529-08e8564676a7" providerId="ADAL" clId="{7A2D79B3-D089-4791-B964-D0468D6AF74A}" dt="2024-02-05T18:43:16.555" v="2613" actId="20577"/>
          <ac:spMkLst>
            <pc:docMk/>
            <pc:sldMk cId="1472886487" sldId="411"/>
            <ac:spMk id="2" creationId="{151BE8CB-6461-49AA-84CB-7C4103BE150D}"/>
          </ac:spMkLst>
        </pc:spChg>
        <pc:picChg chg="mod">
          <ac:chgData name="Filomena, Gabriele" userId="237b0d7d-6741-478d-b529-08e8564676a7" providerId="ADAL" clId="{7A2D79B3-D089-4791-B964-D0468D6AF74A}" dt="2024-02-05T17:43:16.332" v="1738" actId="12788"/>
          <ac:picMkLst>
            <pc:docMk/>
            <pc:sldMk cId="1472886487" sldId="411"/>
            <ac:picMk id="5122" creationId="{59E404A7-EE7E-4EB7-8C1A-761DDC0691F8}"/>
          </ac:picMkLst>
        </pc:picChg>
      </pc:sldChg>
      <pc:sldChg chg="addSp delSp modSp add">
        <pc:chgData name="Filomena, Gabriele" userId="237b0d7d-6741-478d-b529-08e8564676a7" providerId="ADAL" clId="{7A2D79B3-D089-4791-B964-D0468D6AF74A}" dt="2024-02-05T17:40:48.565" v="1644" actId="6549"/>
        <pc:sldMkLst>
          <pc:docMk/>
          <pc:sldMk cId="1209586202" sldId="412"/>
        </pc:sldMkLst>
        <pc:spChg chg="add mod">
          <ac:chgData name="Filomena, Gabriele" userId="237b0d7d-6741-478d-b529-08e8564676a7" providerId="ADAL" clId="{7A2D79B3-D089-4791-B964-D0468D6AF74A}" dt="2024-02-05T17:40:48.565" v="1644" actId="6549"/>
          <ac:spMkLst>
            <pc:docMk/>
            <pc:sldMk cId="1209586202" sldId="412"/>
            <ac:spMk id="2" creationId="{A772FB48-E4F1-48C4-AE06-FC8AA698BA5D}"/>
          </ac:spMkLst>
        </pc:spChg>
        <pc:picChg chg="del">
          <ac:chgData name="Filomena, Gabriele" userId="237b0d7d-6741-478d-b529-08e8564676a7" providerId="ADAL" clId="{7A2D79B3-D089-4791-B964-D0468D6AF74A}" dt="2024-02-05T17:39:22.281" v="1588" actId="478"/>
          <ac:picMkLst>
            <pc:docMk/>
            <pc:sldMk cId="1209586202" sldId="412"/>
            <ac:picMk id="5122" creationId="{59E404A7-EE7E-4EB7-8C1A-761DDC0691F8}"/>
          </ac:picMkLst>
        </pc:picChg>
        <pc:picChg chg="add mod">
          <ac:chgData name="Filomena, Gabriele" userId="237b0d7d-6741-478d-b529-08e8564676a7" providerId="ADAL" clId="{7A2D79B3-D089-4791-B964-D0468D6AF74A}" dt="2024-02-05T17:40:29.296" v="1636" actId="1035"/>
          <ac:picMkLst>
            <pc:docMk/>
            <pc:sldMk cId="1209586202" sldId="412"/>
            <ac:picMk id="9218" creationId="{B0EEB2F9-2785-46CC-9CDD-BCFB42FB8F6D}"/>
          </ac:picMkLst>
        </pc:picChg>
      </pc:sldChg>
      <pc:sldChg chg="modSp add">
        <pc:chgData name="Filomena, Gabriele" userId="237b0d7d-6741-478d-b529-08e8564676a7" providerId="ADAL" clId="{7A2D79B3-D089-4791-B964-D0468D6AF74A}" dt="2024-02-05T18:10:32.994" v="2076" actId="2711"/>
        <pc:sldMkLst>
          <pc:docMk/>
          <pc:sldMk cId="1685072746" sldId="414"/>
        </pc:sldMkLst>
        <pc:spChg chg="mod">
          <ac:chgData name="Filomena, Gabriele" userId="237b0d7d-6741-478d-b529-08e8564676a7" providerId="ADAL" clId="{7A2D79B3-D089-4791-B964-D0468D6AF74A}" dt="2024-02-05T18:10:32.994" v="2076" actId="2711"/>
          <ac:spMkLst>
            <pc:docMk/>
            <pc:sldMk cId="1685072746" sldId="414"/>
            <ac:spMk id="6" creationId="{68386F04-F31C-45D6-91A9-D8EBCF9148DE}"/>
          </ac:spMkLst>
        </pc:spChg>
      </pc:sldChg>
      <pc:sldChg chg="addSp delSp modSp add">
        <pc:chgData name="Filomena, Gabriele" userId="237b0d7d-6741-478d-b529-08e8564676a7" providerId="ADAL" clId="{7A2D79B3-D089-4791-B964-D0468D6AF74A}" dt="2024-02-05T18:36:02.760" v="2515" actId="1036"/>
        <pc:sldMkLst>
          <pc:docMk/>
          <pc:sldMk cId="825609636" sldId="415"/>
        </pc:sldMkLst>
        <pc:spChg chg="del mod">
          <ac:chgData name="Filomena, Gabriele" userId="237b0d7d-6741-478d-b529-08e8564676a7" providerId="ADAL" clId="{7A2D79B3-D089-4791-B964-D0468D6AF74A}" dt="2024-02-05T18:35:52.956" v="2492" actId="478"/>
          <ac:spMkLst>
            <pc:docMk/>
            <pc:sldMk cId="825609636" sldId="415"/>
            <ac:spMk id="2" creationId="{00000000-0000-0000-0000-000000000000}"/>
          </ac:spMkLst>
        </pc:spChg>
        <pc:spChg chg="add del mod">
          <ac:chgData name="Filomena, Gabriele" userId="237b0d7d-6741-478d-b529-08e8564676a7" providerId="ADAL" clId="{7A2D79B3-D089-4791-B964-D0468D6AF74A}" dt="2024-02-05T18:19:14.015" v="2365" actId="478"/>
          <ac:spMkLst>
            <pc:docMk/>
            <pc:sldMk cId="825609636" sldId="415"/>
            <ac:spMk id="4" creationId="{F9ED3225-1B7B-429A-9878-023034754EC2}"/>
          </ac:spMkLst>
        </pc:spChg>
        <pc:spChg chg="add mod">
          <ac:chgData name="Filomena, Gabriele" userId="237b0d7d-6741-478d-b529-08e8564676a7" providerId="ADAL" clId="{7A2D79B3-D089-4791-B964-D0468D6AF74A}" dt="2024-02-05T18:35:56.161" v="2506" actId="20577"/>
          <ac:spMkLst>
            <pc:docMk/>
            <pc:sldMk cId="825609636" sldId="415"/>
            <ac:spMk id="6" creationId="{8283822C-A4EA-4C0D-890A-420A432EC218}"/>
          </ac:spMkLst>
        </pc:spChg>
        <pc:spChg chg="del">
          <ac:chgData name="Filomena, Gabriele" userId="237b0d7d-6741-478d-b529-08e8564676a7" providerId="ADAL" clId="{7A2D79B3-D089-4791-B964-D0468D6AF74A}" dt="2024-02-05T18:19:11.905" v="2364" actId="478"/>
          <ac:spMkLst>
            <pc:docMk/>
            <pc:sldMk cId="825609636" sldId="415"/>
            <ac:spMk id="14" creationId="{85497C79-0E24-4B6C-84E1-76C57858FF32}"/>
          </ac:spMkLst>
        </pc:spChg>
        <pc:spChg chg="mod">
          <ac:chgData name="Filomena, Gabriele" userId="237b0d7d-6741-478d-b529-08e8564676a7" providerId="ADAL" clId="{7A2D79B3-D089-4791-B964-D0468D6AF74A}" dt="2024-02-05T18:36:02.760" v="2515" actId="1036"/>
          <ac:spMkLst>
            <pc:docMk/>
            <pc:sldMk cId="825609636" sldId="415"/>
            <ac:spMk id="15" creationId="{261D8991-AE1B-4DC8-86C4-F716A9592911}"/>
          </ac:spMkLst>
        </pc:spChg>
        <pc:picChg chg="del">
          <ac:chgData name="Filomena, Gabriele" userId="237b0d7d-6741-478d-b529-08e8564676a7" providerId="ADAL" clId="{7A2D79B3-D089-4791-B964-D0468D6AF74A}" dt="2024-02-05T18:19:10.021" v="2363" actId="478"/>
          <ac:picMkLst>
            <pc:docMk/>
            <pc:sldMk cId="825609636" sldId="415"/>
            <ac:picMk id="13314" creationId="{6A41FA80-AD2D-4493-A460-C85BD78B4214}"/>
          </ac:picMkLst>
        </pc:picChg>
        <pc:picChg chg="add mod">
          <ac:chgData name="Filomena, Gabriele" userId="237b0d7d-6741-478d-b529-08e8564676a7" providerId="ADAL" clId="{7A2D79B3-D089-4791-B964-D0468D6AF74A}" dt="2024-02-05T18:36:02.760" v="2515" actId="1036"/>
          <ac:picMkLst>
            <pc:docMk/>
            <pc:sldMk cId="825609636" sldId="415"/>
            <ac:picMk id="14338" creationId="{4222DF26-45F9-4040-BFF1-5DDD036F6188}"/>
          </ac:picMkLst>
        </pc:picChg>
      </pc:sldChg>
      <pc:sldChg chg="modSp add">
        <pc:chgData name="Filomena, Gabriele" userId="237b0d7d-6741-478d-b529-08e8564676a7" providerId="ADAL" clId="{7A2D79B3-D089-4791-B964-D0468D6AF74A}" dt="2024-02-05T18:45:09.369" v="2665" actId="20577"/>
        <pc:sldMkLst>
          <pc:docMk/>
          <pc:sldMk cId="4037458866" sldId="416"/>
        </pc:sldMkLst>
        <pc:spChg chg="mod">
          <ac:chgData name="Filomena, Gabriele" userId="237b0d7d-6741-478d-b529-08e8564676a7" providerId="ADAL" clId="{7A2D79B3-D089-4791-B964-D0468D6AF74A}" dt="2024-02-05T18:38:02.173" v="2566" actId="20577"/>
          <ac:spMkLst>
            <pc:docMk/>
            <pc:sldMk cId="4037458866" sldId="416"/>
            <ac:spMk id="2" creationId="{00000000-0000-0000-0000-000000000000}"/>
          </ac:spMkLst>
        </pc:spChg>
        <pc:spChg chg="mod">
          <ac:chgData name="Filomena, Gabriele" userId="237b0d7d-6741-478d-b529-08e8564676a7" providerId="ADAL" clId="{7A2D79B3-D089-4791-B964-D0468D6AF74A}" dt="2024-02-05T18:45:09.369" v="2665" actId="20577"/>
          <ac:spMkLst>
            <pc:docMk/>
            <pc:sldMk cId="4037458866" sldId="416"/>
            <ac:spMk id="8" creationId="{099BB994-ADB7-413B-9D24-B1C9F3F33682}"/>
          </ac:spMkLst>
        </pc:spChg>
      </pc:sldChg>
      <pc:sldMasterChg chg="delSldLayout">
        <pc:chgData name="Filomena, Gabriele" userId="237b0d7d-6741-478d-b529-08e8564676a7" providerId="ADAL" clId="{7A2D79B3-D089-4791-B964-D0468D6AF74A}" dt="2024-02-05T15:49:36.947" v="450" actId="2696"/>
        <pc:sldMasterMkLst>
          <pc:docMk/>
          <pc:sldMasterMk cId="0" sldId="2147483648"/>
        </pc:sldMasterMkLst>
      </pc:sldMasterChg>
    </pc:docChg>
  </pc:docChgLst>
  <pc:docChgLst>
    <pc:chgData name="Filomena, Gabriele" userId="237b0d7d-6741-478d-b529-08e8564676a7" providerId="ADAL" clId="{B0F7C115-6E8F-40FD-B68B-E762F4270CF9}"/>
    <pc:docChg chg="custSel modSld sldOrd">
      <pc:chgData name="Filomena, Gabriele" userId="237b0d7d-6741-478d-b529-08e8564676a7" providerId="ADAL" clId="{B0F7C115-6E8F-40FD-B68B-E762F4270CF9}" dt="2024-02-07T09:46:25.243" v="87" actId="6549"/>
      <pc:docMkLst>
        <pc:docMk/>
      </pc:docMkLst>
      <pc:sldChg chg="modNotesTx">
        <pc:chgData name="Filomena, Gabriele" userId="237b0d7d-6741-478d-b529-08e8564676a7" providerId="ADAL" clId="{B0F7C115-6E8F-40FD-B68B-E762F4270CF9}" dt="2024-02-07T09:32:55.787" v="0" actId="6549"/>
        <pc:sldMkLst>
          <pc:docMk/>
          <pc:sldMk cId="0" sldId="262"/>
        </pc:sldMkLst>
      </pc:sldChg>
      <pc:sldChg chg="modSp ord">
        <pc:chgData name="Filomena, Gabriele" userId="237b0d7d-6741-478d-b529-08e8564676a7" providerId="ADAL" clId="{B0F7C115-6E8F-40FD-B68B-E762F4270CF9}" dt="2024-02-07T09:38:07.910" v="32"/>
        <pc:sldMkLst>
          <pc:docMk/>
          <pc:sldMk cId="0" sldId="268"/>
        </pc:sldMkLst>
        <pc:spChg chg="mod">
          <ac:chgData name="Filomena, Gabriele" userId="237b0d7d-6741-478d-b529-08e8564676a7" providerId="ADAL" clId="{B0F7C115-6E8F-40FD-B68B-E762F4270CF9}" dt="2024-02-07T09:35:02.934" v="22" actId="5793"/>
          <ac:spMkLst>
            <pc:docMk/>
            <pc:sldMk cId="0" sldId="268"/>
            <ac:spMk id="6" creationId="{00000000-0000-0000-0000-000000000000}"/>
          </ac:spMkLst>
        </pc:spChg>
      </pc:sldChg>
      <pc:sldChg chg="modSp">
        <pc:chgData name="Filomena, Gabriele" userId="237b0d7d-6741-478d-b529-08e8564676a7" providerId="ADAL" clId="{B0F7C115-6E8F-40FD-B68B-E762F4270CF9}" dt="2024-02-07T09:38:51.190" v="51" actId="114"/>
        <pc:sldMkLst>
          <pc:docMk/>
          <pc:sldMk cId="0" sldId="270"/>
        </pc:sldMkLst>
        <pc:spChg chg="mod">
          <ac:chgData name="Filomena, Gabriele" userId="237b0d7d-6741-478d-b529-08e8564676a7" providerId="ADAL" clId="{B0F7C115-6E8F-40FD-B68B-E762F4270CF9}" dt="2024-02-07T09:38:51.190" v="51" actId="114"/>
          <ac:spMkLst>
            <pc:docMk/>
            <pc:sldMk cId="0" sldId="270"/>
            <ac:spMk id="2" creationId="{00000000-0000-0000-0000-000000000000}"/>
          </ac:spMkLst>
        </pc:spChg>
      </pc:sldChg>
      <pc:sldChg chg="modSp">
        <pc:chgData name="Filomena, Gabriele" userId="237b0d7d-6741-478d-b529-08e8564676a7" providerId="ADAL" clId="{B0F7C115-6E8F-40FD-B68B-E762F4270CF9}" dt="2024-02-07T09:39:15.365" v="63" actId="20577"/>
        <pc:sldMkLst>
          <pc:docMk/>
          <pc:sldMk cId="0" sldId="271"/>
        </pc:sldMkLst>
        <pc:spChg chg="mod">
          <ac:chgData name="Filomena, Gabriele" userId="237b0d7d-6741-478d-b529-08e8564676a7" providerId="ADAL" clId="{B0F7C115-6E8F-40FD-B68B-E762F4270CF9}" dt="2024-02-07T09:39:11.172" v="52" actId="6549"/>
          <ac:spMkLst>
            <pc:docMk/>
            <pc:sldMk cId="0" sldId="271"/>
            <ac:spMk id="2" creationId="{00000000-0000-0000-0000-000000000000}"/>
          </ac:spMkLst>
        </pc:spChg>
        <pc:spChg chg="mod">
          <ac:chgData name="Filomena, Gabriele" userId="237b0d7d-6741-478d-b529-08e8564676a7" providerId="ADAL" clId="{B0F7C115-6E8F-40FD-B68B-E762F4270CF9}" dt="2024-02-07T09:39:15.365" v="63" actId="20577"/>
          <ac:spMkLst>
            <pc:docMk/>
            <pc:sldMk cId="0" sldId="271"/>
            <ac:spMk id="7" creationId="{809A5D72-1EF2-4E7D-B24F-35871F14317C}"/>
          </ac:spMkLst>
        </pc:spChg>
      </pc:sldChg>
      <pc:sldChg chg="modSp">
        <pc:chgData name="Filomena, Gabriele" userId="237b0d7d-6741-478d-b529-08e8564676a7" providerId="ADAL" clId="{B0F7C115-6E8F-40FD-B68B-E762F4270CF9}" dt="2024-02-07T09:46:25.243" v="87" actId="6549"/>
        <pc:sldMkLst>
          <pc:docMk/>
          <pc:sldMk cId="0" sldId="293"/>
        </pc:sldMkLst>
        <pc:spChg chg="mod">
          <ac:chgData name="Filomena, Gabriele" userId="237b0d7d-6741-478d-b529-08e8564676a7" providerId="ADAL" clId="{B0F7C115-6E8F-40FD-B68B-E762F4270CF9}" dt="2024-02-07T09:46:25.243" v="87" actId="6549"/>
          <ac:spMkLst>
            <pc:docMk/>
            <pc:sldMk cId="0" sldId="293"/>
            <ac:spMk id="6" creationId="{E4F3DD05-E1B5-4A3C-83F1-7D53CC74D3F2}"/>
          </ac:spMkLst>
        </pc:spChg>
      </pc:sldChg>
      <pc:sldChg chg="modSp">
        <pc:chgData name="Filomena, Gabriele" userId="237b0d7d-6741-478d-b529-08e8564676a7" providerId="ADAL" clId="{B0F7C115-6E8F-40FD-B68B-E762F4270CF9}" dt="2024-02-07T09:40:04.687" v="84"/>
        <pc:sldMkLst>
          <pc:docMk/>
          <pc:sldMk cId="1685072746" sldId="414"/>
        </pc:sldMkLst>
        <pc:spChg chg="mod">
          <ac:chgData name="Filomena, Gabriele" userId="237b0d7d-6741-478d-b529-08e8564676a7" providerId="ADAL" clId="{B0F7C115-6E8F-40FD-B68B-E762F4270CF9}" dt="2024-02-07T09:40:04.687" v="84"/>
          <ac:spMkLst>
            <pc:docMk/>
            <pc:sldMk cId="1685072746" sldId="414"/>
            <ac:spMk id="6" creationId="{68386F04-F31C-45D6-91A9-D8EBCF9148DE}"/>
          </ac:spMkLst>
        </pc:spChg>
      </pc:sldChg>
      <pc:sldChg chg="modSp">
        <pc:chgData name="Filomena, Gabriele" userId="237b0d7d-6741-478d-b529-08e8564676a7" providerId="ADAL" clId="{B0F7C115-6E8F-40FD-B68B-E762F4270CF9}" dt="2024-02-07T09:37:02.312" v="31"/>
        <pc:sldMkLst>
          <pc:docMk/>
          <pc:sldMk cId="4037458866" sldId="416"/>
        </pc:sldMkLst>
        <pc:spChg chg="mod">
          <ac:chgData name="Filomena, Gabriele" userId="237b0d7d-6741-478d-b529-08e8564676a7" providerId="ADAL" clId="{B0F7C115-6E8F-40FD-B68B-E762F4270CF9}" dt="2024-02-07T09:37:02.312" v="31"/>
          <ac:spMkLst>
            <pc:docMk/>
            <pc:sldMk cId="4037458866" sldId="416"/>
            <ac:spMk id="8" creationId="{099BB994-ADB7-413B-9D24-B1C9F3F33682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gif>
</file>

<file path=ppt/media/image21.png>
</file>

<file path=ppt/media/image3.jpg>
</file>

<file path=ppt/media/image4.jpeg>
</file>

<file path=ppt/media/image5.jpg>
</file>

<file path=ppt/media/image6.jpe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385661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Encoding/dataset</a:t>
            </a:r>
          </a:p>
        </p:txBody>
      </p:sp>
    </p:spTree>
    <p:extLst>
      <p:ext uri="{BB962C8B-B14F-4D97-AF65-F5344CB8AC3E}">
        <p14:creationId xmlns:p14="http://schemas.microsoft.com/office/powerpoint/2010/main" val="20536463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Align with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your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purpose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38443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Align with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your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purpose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80085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Align with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your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purpose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5565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Align with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your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purpose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68830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distorting size of global South.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67091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latin typeface="Bahnschrift" panose="020B0502040204020203" pitchFamily="34" charset="0"/>
                <a:cs typeface="Calibri"/>
              </a:rPr>
              <a:t>All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spatial</a:t>
            </a:r>
            <a:r>
              <a:rPr lang="en-GB" sz="2400" spc="-5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data</a:t>
            </a:r>
            <a:r>
              <a:rPr lang="en-GB" sz="2400" spc="-3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is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a</a:t>
            </a:r>
            <a:r>
              <a:rPr lang="en-GB" sz="2400" spc="-2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representation</a:t>
            </a:r>
            <a:r>
              <a:rPr lang="en-GB" sz="2400" spc="16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of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the</a:t>
            </a:r>
            <a:r>
              <a:rPr lang="en-GB" sz="2400" spc="-2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complex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three</a:t>
            </a:r>
            <a:r>
              <a:rPr lang="en-GB" sz="2400" spc="-2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dimensional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earth.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Need</a:t>
            </a:r>
            <a:r>
              <a:rPr lang="en-GB" sz="2400" spc="-21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to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use</a:t>
            </a:r>
            <a:r>
              <a:rPr lang="en-GB" sz="2400" spc="-3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a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reference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model,</a:t>
            </a:r>
            <a:r>
              <a:rPr lang="en-GB" sz="2400" spc="-5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called</a:t>
            </a:r>
            <a:r>
              <a:rPr lang="en-GB" sz="2400" spc="-69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a</a:t>
            </a:r>
            <a:r>
              <a:rPr lang="en-GB" sz="2400" spc="-59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Coordinate</a:t>
            </a:r>
            <a:r>
              <a:rPr lang="en-GB" sz="2400" spc="-48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Reference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System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(CRS). </a:t>
            </a:r>
            <a:r>
              <a:rPr lang="en-GB" sz="2400" spc="-64" dirty="0">
                <a:latin typeface="Bahnschrift" panose="020B0502040204020203" pitchFamily="34" charset="0"/>
                <a:cs typeface="Calibri"/>
              </a:rPr>
              <a:t>To</a:t>
            </a:r>
            <a:r>
              <a:rPr lang="en-GB" sz="2400" spc="-21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display</a:t>
            </a:r>
            <a:r>
              <a:rPr lang="en-GB" sz="2400" spc="-59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data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on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a</a:t>
            </a:r>
            <a:r>
              <a:rPr lang="en-GB" sz="2400" spc="-2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map,</a:t>
            </a:r>
            <a:r>
              <a:rPr lang="en-GB" sz="2400" spc="-2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three</a:t>
            </a:r>
            <a:r>
              <a:rPr lang="en-GB" sz="2400" spc="-5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dimensional</a:t>
            </a:r>
            <a:r>
              <a:rPr lang="en-GB" sz="2400" spc="-48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globe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has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to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be</a:t>
            </a:r>
            <a:r>
              <a:rPr lang="en-GB" sz="2400" spc="-3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converted</a:t>
            </a:r>
            <a:r>
              <a:rPr lang="en-GB" sz="2400" spc="-21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into</a:t>
            </a:r>
            <a:r>
              <a:rPr lang="en-GB" sz="2400" spc="-59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two</a:t>
            </a:r>
            <a:r>
              <a:rPr lang="en-GB" sz="2400" spc="-21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dimensions.</a:t>
            </a:r>
            <a:r>
              <a:rPr lang="en-GB" sz="2400" spc="-48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Method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for</a:t>
            </a:r>
            <a:r>
              <a:rPr lang="en-GB" sz="2400" spc="-16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doing</a:t>
            </a:r>
            <a:r>
              <a:rPr lang="en-GB" sz="2400" spc="-3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this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called</a:t>
            </a:r>
            <a:r>
              <a:rPr lang="en-GB" sz="2400" spc="-3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a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projection.</a:t>
            </a:r>
            <a:endParaRPr lang="en-GB" sz="2400" dirty="0">
              <a:latin typeface="Bahnschrift" panose="020B0502040204020203" pitchFamily="34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465703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latin typeface="Bahnschrift" panose="020B0502040204020203" pitchFamily="34" charset="0"/>
                <a:cs typeface="Calibri"/>
              </a:rPr>
              <a:t>All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spatial</a:t>
            </a:r>
            <a:r>
              <a:rPr lang="en-GB" sz="2400" spc="-5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data</a:t>
            </a:r>
            <a:r>
              <a:rPr lang="en-GB" sz="2400" spc="-3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is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a</a:t>
            </a:r>
            <a:r>
              <a:rPr lang="en-GB" sz="2400" spc="-2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representation</a:t>
            </a:r>
            <a:r>
              <a:rPr lang="en-GB" sz="2400" spc="16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of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the</a:t>
            </a:r>
            <a:r>
              <a:rPr lang="en-GB" sz="2400" spc="-2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complex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three</a:t>
            </a:r>
            <a:r>
              <a:rPr lang="en-GB" sz="2400" spc="-2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dimensional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earth.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Need</a:t>
            </a:r>
            <a:r>
              <a:rPr lang="en-GB" sz="2400" spc="-21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to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use</a:t>
            </a:r>
            <a:r>
              <a:rPr lang="en-GB" sz="2400" spc="-3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a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reference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model,</a:t>
            </a:r>
            <a:r>
              <a:rPr lang="en-GB" sz="2400" spc="-5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called</a:t>
            </a:r>
            <a:r>
              <a:rPr lang="en-GB" sz="2400" spc="-69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a</a:t>
            </a:r>
            <a:r>
              <a:rPr lang="en-GB" sz="2400" spc="-59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Coordinate</a:t>
            </a:r>
            <a:r>
              <a:rPr lang="en-GB" sz="2400" spc="-48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Reference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System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(CRS). </a:t>
            </a:r>
            <a:r>
              <a:rPr lang="en-GB" sz="2400" spc="-64" dirty="0">
                <a:latin typeface="Bahnschrift" panose="020B0502040204020203" pitchFamily="34" charset="0"/>
                <a:cs typeface="Calibri"/>
              </a:rPr>
              <a:t>To</a:t>
            </a:r>
            <a:r>
              <a:rPr lang="en-GB" sz="2400" spc="-21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display</a:t>
            </a:r>
            <a:r>
              <a:rPr lang="en-GB" sz="2400" spc="-59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data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on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a</a:t>
            </a:r>
            <a:r>
              <a:rPr lang="en-GB" sz="2400" spc="-2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map,</a:t>
            </a:r>
            <a:r>
              <a:rPr lang="en-GB" sz="2400" spc="-2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three</a:t>
            </a:r>
            <a:r>
              <a:rPr lang="en-GB" sz="2400" spc="-5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dimensional</a:t>
            </a:r>
            <a:r>
              <a:rPr lang="en-GB" sz="2400" spc="-48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globe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has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to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be</a:t>
            </a:r>
            <a:r>
              <a:rPr lang="en-GB" sz="2400" spc="-3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converted</a:t>
            </a:r>
            <a:r>
              <a:rPr lang="en-GB" sz="2400" spc="-21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into</a:t>
            </a:r>
            <a:r>
              <a:rPr lang="en-GB" sz="2400" spc="-59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two</a:t>
            </a:r>
            <a:r>
              <a:rPr lang="en-GB" sz="2400" spc="-21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dimensions.</a:t>
            </a:r>
            <a:r>
              <a:rPr lang="en-GB" sz="2400" spc="-48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Method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for</a:t>
            </a:r>
            <a:r>
              <a:rPr lang="en-GB" sz="2400" spc="-16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doing</a:t>
            </a:r>
            <a:r>
              <a:rPr lang="en-GB" sz="2400" spc="-3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this</a:t>
            </a:r>
            <a:r>
              <a:rPr lang="en-GB" sz="2400" spc="-43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called</a:t>
            </a:r>
            <a:r>
              <a:rPr lang="en-GB" sz="2400" spc="-37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dirty="0">
                <a:latin typeface="Bahnschrift" panose="020B0502040204020203" pitchFamily="34" charset="0"/>
                <a:cs typeface="Calibri"/>
              </a:rPr>
              <a:t>a</a:t>
            </a:r>
            <a:r>
              <a:rPr lang="en-GB" sz="2400" spc="-32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GB" sz="2400" spc="-11" dirty="0">
                <a:latin typeface="Bahnschrift" panose="020B0502040204020203" pitchFamily="34" charset="0"/>
                <a:cs typeface="Calibri"/>
              </a:rPr>
              <a:t>projection.</a:t>
            </a:r>
            <a:endParaRPr lang="en-GB" sz="2400" dirty="0">
              <a:latin typeface="Bahnschrift" panose="020B0502040204020203" pitchFamily="34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539563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17819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Vision is more powerful then other senses</a:t>
            </a:r>
          </a:p>
          <a:p>
            <a:endParaRPr lang="en-GB" dirty="0"/>
          </a:p>
          <a:p>
            <a:r>
              <a:rPr lang="en-GB" dirty="0"/>
              <a:t>Machine can do it better than us</a:t>
            </a:r>
          </a:p>
        </p:txBody>
      </p:sp>
    </p:spTree>
    <p:extLst>
      <p:ext uri="{BB962C8B-B14F-4D97-AF65-F5344CB8AC3E}">
        <p14:creationId xmlns:p14="http://schemas.microsoft.com/office/powerpoint/2010/main" val="226565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Visualisation is an abstraction of data/how to do it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Building blocks</a:t>
            </a:r>
          </a:p>
          <a:p>
            <a:r>
              <a:rPr lang="en-GB" dirty="0"/>
              <a:t>- information:  certain options/routes (textual vs geographical) </a:t>
            </a:r>
          </a:p>
          <a:p>
            <a:r>
              <a:rPr lang="en-GB" dirty="0"/>
              <a:t>- why: task (filtering/augmenting) </a:t>
            </a:r>
          </a:p>
          <a:p>
            <a:pPr marL="0" indent="0">
              <a:buFontTx/>
              <a:buNone/>
            </a:pPr>
            <a:r>
              <a:rPr lang="en-GB" dirty="0"/>
              <a:t>- How </a:t>
            </a:r>
            <a:r>
              <a:rPr lang="en-GB" dirty="0">
                <a:sym typeface="Wingdings" panose="05000000000000000000" pitchFamily="2" charset="2"/>
              </a:rPr>
              <a:t> idiom, types of visualisation (e.g. a map/chart bar is an idiom).</a:t>
            </a:r>
          </a:p>
          <a:p>
            <a:pPr marL="342900" indent="-342900">
              <a:buFontTx/>
              <a:buChar char="-"/>
            </a:pPr>
            <a:endParaRPr lang="en-GB" dirty="0">
              <a:sym typeface="Wingdings" panose="05000000000000000000" pitchFamily="2" charset="2"/>
            </a:endParaRPr>
          </a:p>
          <a:p>
            <a:pPr marL="342900" indent="-342900">
              <a:buFontTx/>
              <a:buChar char="-"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Techniques</a:t>
            </a:r>
          </a:p>
          <a:p>
            <a:endParaRPr lang="en-GB" dirty="0"/>
          </a:p>
          <a:p>
            <a:r>
              <a:rPr lang="en-GB" dirty="0"/>
              <a:t>Usually it is taken from an applied route</a:t>
            </a:r>
          </a:p>
          <a:p>
            <a:endParaRPr lang="en-GB" dirty="0"/>
          </a:p>
          <a:p>
            <a:r>
              <a:rPr lang="en-GB" dirty="0"/>
              <a:t>It helps connect the dots</a:t>
            </a:r>
          </a:p>
        </p:txBody>
      </p:sp>
    </p:spTree>
    <p:extLst>
      <p:ext uri="{BB962C8B-B14F-4D97-AF65-F5344CB8AC3E}">
        <p14:creationId xmlns:p14="http://schemas.microsoft.com/office/powerpoint/2010/main" val="2043479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Critical processes/decisions</a:t>
            </a:r>
          </a:p>
        </p:txBody>
      </p:sp>
    </p:spTree>
    <p:extLst>
      <p:ext uri="{BB962C8B-B14F-4D97-AF65-F5344CB8AC3E}">
        <p14:creationId xmlns:p14="http://schemas.microsoft.com/office/powerpoint/2010/main" val="19624126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just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dirty="0">
                <a:cs typeface="Calibri"/>
              </a:rPr>
              <a:t>Maps</a:t>
            </a:r>
            <a:r>
              <a:rPr lang="en-GB" sz="2000" spc="-48" dirty="0">
                <a:cs typeface="Calibri"/>
              </a:rPr>
              <a:t> </a:t>
            </a:r>
            <a:r>
              <a:rPr lang="en-GB" sz="2000" dirty="0">
                <a:cs typeface="Calibri"/>
              </a:rPr>
              <a:t>weaker</a:t>
            </a:r>
            <a:r>
              <a:rPr lang="en-GB" sz="2000" spc="-37" dirty="0">
                <a:cs typeface="Calibri"/>
              </a:rPr>
              <a:t> </a:t>
            </a:r>
            <a:r>
              <a:rPr lang="en-GB" sz="2000" dirty="0">
                <a:cs typeface="Calibri"/>
              </a:rPr>
              <a:t>for</a:t>
            </a:r>
            <a:r>
              <a:rPr lang="en-GB" sz="2000" spc="-11" dirty="0">
                <a:cs typeface="Calibri"/>
              </a:rPr>
              <a:t> communicating</a:t>
            </a:r>
            <a:r>
              <a:rPr lang="en-GB" sz="2000" spc="-59" dirty="0">
                <a:cs typeface="Calibri"/>
              </a:rPr>
              <a:t> </a:t>
            </a:r>
            <a:r>
              <a:rPr lang="en-GB" sz="2000" dirty="0">
                <a:cs typeface="Calibri"/>
              </a:rPr>
              <a:t>other</a:t>
            </a:r>
            <a:r>
              <a:rPr lang="en-GB" sz="2000" spc="-43" dirty="0">
                <a:cs typeface="Calibri"/>
              </a:rPr>
              <a:t> </a:t>
            </a:r>
            <a:r>
              <a:rPr lang="en-GB" sz="2000" spc="-11" dirty="0">
                <a:cs typeface="Calibri"/>
              </a:rPr>
              <a:t>important</a:t>
            </a:r>
            <a:r>
              <a:rPr lang="en-GB" sz="2000" spc="-53" dirty="0">
                <a:cs typeface="Calibri"/>
              </a:rPr>
              <a:t> </a:t>
            </a:r>
            <a:r>
              <a:rPr lang="en-GB" sz="2000" spc="-11" dirty="0">
                <a:cs typeface="Calibri"/>
              </a:rPr>
              <a:t>variable </a:t>
            </a:r>
            <a:r>
              <a:rPr lang="en-GB" sz="2000" dirty="0">
                <a:cs typeface="Calibri"/>
              </a:rPr>
              <a:t>like</a:t>
            </a:r>
            <a:r>
              <a:rPr lang="en-GB" sz="2000" spc="-43" dirty="0">
                <a:cs typeface="Calibri"/>
              </a:rPr>
              <a:t> </a:t>
            </a:r>
            <a:r>
              <a:rPr lang="en-GB" sz="2000" dirty="0">
                <a:cs typeface="Calibri"/>
              </a:rPr>
              <a:t>magnitude,</a:t>
            </a:r>
            <a:r>
              <a:rPr lang="en-GB" sz="2000" spc="-69" dirty="0">
                <a:cs typeface="Calibri"/>
              </a:rPr>
              <a:t> </a:t>
            </a:r>
            <a:r>
              <a:rPr lang="en-GB" sz="2000" dirty="0">
                <a:cs typeface="Calibri"/>
              </a:rPr>
              <a:t>direct</a:t>
            </a:r>
            <a:r>
              <a:rPr lang="en-GB" sz="2000" spc="-48" dirty="0">
                <a:cs typeface="Calibri"/>
              </a:rPr>
              <a:t> </a:t>
            </a:r>
            <a:r>
              <a:rPr lang="en-GB" sz="2000" dirty="0">
                <a:cs typeface="Calibri"/>
              </a:rPr>
              <a:t>numerical</a:t>
            </a:r>
            <a:r>
              <a:rPr lang="en-GB" sz="2000" spc="-80" dirty="0">
                <a:cs typeface="Calibri"/>
              </a:rPr>
              <a:t> </a:t>
            </a:r>
            <a:r>
              <a:rPr lang="en-GB" sz="2000" dirty="0">
                <a:cs typeface="Calibri"/>
              </a:rPr>
              <a:t>comparisons</a:t>
            </a:r>
            <a:r>
              <a:rPr lang="en-GB" sz="2000" spc="-37" dirty="0">
                <a:cs typeface="Calibri"/>
              </a:rPr>
              <a:t> </a:t>
            </a:r>
            <a:r>
              <a:rPr lang="en-GB" sz="2000" dirty="0">
                <a:cs typeface="Calibri"/>
              </a:rPr>
              <a:t>and</a:t>
            </a:r>
            <a:r>
              <a:rPr lang="en-GB" sz="2000" spc="-75" dirty="0">
                <a:cs typeface="Calibri"/>
              </a:rPr>
              <a:t> </a:t>
            </a:r>
            <a:r>
              <a:rPr lang="en-GB" sz="2000" spc="-11" dirty="0">
                <a:cs typeface="Calibri"/>
              </a:rPr>
              <a:t>change </a:t>
            </a:r>
            <a:r>
              <a:rPr lang="en-GB" sz="2000" dirty="0">
                <a:cs typeface="Calibri"/>
              </a:rPr>
              <a:t>over</a:t>
            </a:r>
            <a:r>
              <a:rPr lang="en-GB" sz="2000" spc="-53" dirty="0">
                <a:cs typeface="Calibri"/>
              </a:rPr>
              <a:t> </a:t>
            </a:r>
            <a:r>
              <a:rPr lang="en-GB" sz="2000" spc="-11" dirty="0">
                <a:cs typeface="Calibri"/>
              </a:rPr>
              <a:t>time.</a:t>
            </a:r>
            <a:endParaRPr lang="en-GB" sz="2000" dirty="0">
              <a:cs typeface="Calibri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43736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>
                <a:cs typeface="Calibri"/>
              </a:rPr>
              <a:t>Legibility depends on many decisions, such as the scale of the data, and good graphic design.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="1" dirty="0">
              <a:cs typeface="Calibri"/>
            </a:endParaRP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cs typeface="Calibri"/>
              </a:rPr>
              <a:t>Not just that features should be in the correct location, 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="1" dirty="0">
              <a:cs typeface="Calibri"/>
            </a:endParaRP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cs typeface="Calibri"/>
              </a:rPr>
              <a:t>Ref data sources, include a legend defining the classification.</a:t>
            </a:r>
            <a:endParaRPr lang="en-GB" b="1" dirty="0">
              <a:cs typeface="Calibri"/>
            </a:endParaRP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="1" dirty="0">
              <a:cs typeface="Calibri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4997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547">
              <a:spcBef>
                <a:spcPts val="1744"/>
              </a:spcBef>
            </a:pPr>
            <a:r>
              <a:rPr lang="en-GB" sz="4000" b="1" dirty="0">
                <a:cs typeface="Calibri"/>
              </a:rPr>
              <a:t>Following</a:t>
            </a:r>
            <a:r>
              <a:rPr lang="en-GB" sz="4000" b="1" spc="-107" dirty="0">
                <a:cs typeface="Calibri"/>
              </a:rPr>
              <a:t> </a:t>
            </a:r>
            <a:r>
              <a:rPr lang="en-GB" sz="4000" b="1" dirty="0">
                <a:cs typeface="Calibri"/>
              </a:rPr>
              <a:t>Best</a:t>
            </a:r>
            <a:r>
              <a:rPr lang="en-GB" sz="4000" b="1" spc="-69" dirty="0">
                <a:cs typeface="Calibri"/>
              </a:rPr>
              <a:t> </a:t>
            </a:r>
            <a:r>
              <a:rPr lang="en-GB" sz="4000" b="1" spc="-11" dirty="0">
                <a:cs typeface="Calibri"/>
              </a:rPr>
              <a:t>Practice</a:t>
            </a:r>
            <a:endParaRPr lang="en-GB" sz="4000" dirty="0">
              <a:cs typeface="Calibri"/>
            </a:endParaRPr>
          </a:p>
          <a:p>
            <a:pPr marL="13547">
              <a:spcBef>
                <a:spcPts val="965"/>
              </a:spcBef>
            </a:pPr>
            <a:r>
              <a:rPr lang="en-GB" dirty="0">
                <a:cs typeface="Calibri"/>
              </a:rPr>
              <a:t>No</a:t>
            </a:r>
            <a:r>
              <a:rPr lang="en-GB" spc="-69" dirty="0">
                <a:cs typeface="Calibri"/>
              </a:rPr>
              <a:t> </a:t>
            </a:r>
            <a:r>
              <a:rPr lang="en-GB" dirty="0">
                <a:cs typeface="Calibri"/>
              </a:rPr>
              <a:t>easy</a:t>
            </a:r>
            <a:r>
              <a:rPr lang="en-GB" spc="-43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answers,</a:t>
            </a:r>
            <a:r>
              <a:rPr lang="en-GB" spc="-48" dirty="0">
                <a:cs typeface="Calibri"/>
              </a:rPr>
              <a:t> </a:t>
            </a:r>
            <a:r>
              <a:rPr lang="en-GB" dirty="0">
                <a:cs typeface="Calibri"/>
              </a:rPr>
              <a:t>following</a:t>
            </a:r>
            <a:r>
              <a:rPr lang="en-GB" spc="-75" dirty="0">
                <a:cs typeface="Calibri"/>
              </a:rPr>
              <a:t> </a:t>
            </a:r>
            <a:r>
              <a:rPr lang="en-GB" dirty="0">
                <a:cs typeface="Calibri"/>
              </a:rPr>
              <a:t>map</a:t>
            </a:r>
            <a:r>
              <a:rPr lang="en-GB" spc="-59" dirty="0">
                <a:cs typeface="Calibri"/>
              </a:rPr>
              <a:t> </a:t>
            </a:r>
            <a:r>
              <a:rPr lang="en-GB" dirty="0">
                <a:cs typeface="Calibri"/>
              </a:rPr>
              <a:t>design</a:t>
            </a:r>
            <a:r>
              <a:rPr lang="en-GB" spc="-32" dirty="0">
                <a:cs typeface="Calibri"/>
              </a:rPr>
              <a:t> </a:t>
            </a:r>
            <a:r>
              <a:rPr lang="en-GB" dirty="0">
                <a:cs typeface="Calibri"/>
              </a:rPr>
              <a:t>best</a:t>
            </a:r>
            <a:r>
              <a:rPr lang="en-GB" spc="-48" dirty="0">
                <a:cs typeface="Calibri"/>
              </a:rPr>
              <a:t> </a:t>
            </a:r>
            <a:r>
              <a:rPr lang="en-GB" dirty="0">
                <a:cs typeface="Calibri"/>
              </a:rPr>
              <a:t>practice</a:t>
            </a:r>
            <a:r>
              <a:rPr lang="en-GB" spc="-43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helps.</a:t>
            </a:r>
            <a:endParaRPr lang="en-GB" dirty="0">
              <a:cs typeface="Calibri"/>
            </a:endParaRPr>
          </a:p>
          <a:p>
            <a:pPr marL="13547" marR="5419">
              <a:lnSpc>
                <a:spcPts val="1611"/>
              </a:lnSpc>
              <a:spcBef>
                <a:spcPts val="1093"/>
              </a:spcBef>
            </a:pPr>
            <a:r>
              <a:rPr lang="en-GB" dirty="0">
                <a:cs typeface="Calibri"/>
              </a:rPr>
              <a:t>More</a:t>
            </a:r>
            <a:r>
              <a:rPr lang="en-GB" spc="-59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profound</a:t>
            </a:r>
            <a:r>
              <a:rPr lang="en-GB" spc="-75" dirty="0">
                <a:cs typeface="Calibri"/>
              </a:rPr>
              <a:t> </a:t>
            </a:r>
            <a:r>
              <a:rPr lang="en-GB" dirty="0">
                <a:cs typeface="Calibri"/>
              </a:rPr>
              <a:t>response</a:t>
            </a:r>
            <a:r>
              <a:rPr lang="en-GB" spc="-43" dirty="0">
                <a:cs typeface="Calibri"/>
              </a:rPr>
              <a:t> </a:t>
            </a:r>
            <a:r>
              <a:rPr lang="en-GB" dirty="0">
                <a:cs typeface="Calibri"/>
              </a:rPr>
              <a:t>to</a:t>
            </a:r>
            <a:r>
              <a:rPr lang="en-GB" spc="-53" dirty="0">
                <a:cs typeface="Calibri"/>
              </a:rPr>
              <a:t> </a:t>
            </a:r>
            <a:r>
              <a:rPr lang="en-GB" dirty="0">
                <a:cs typeface="Calibri"/>
              </a:rPr>
              <a:t>include</a:t>
            </a:r>
            <a:r>
              <a:rPr lang="en-GB" spc="-32" dirty="0">
                <a:cs typeface="Calibri"/>
              </a:rPr>
              <a:t> </a:t>
            </a:r>
            <a:r>
              <a:rPr lang="en-GB" dirty="0">
                <a:cs typeface="Calibri"/>
              </a:rPr>
              <a:t>multiple</a:t>
            </a:r>
            <a:r>
              <a:rPr lang="en-GB" spc="-37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representations</a:t>
            </a:r>
            <a:r>
              <a:rPr lang="en-GB" spc="-21" dirty="0">
                <a:cs typeface="Calibri"/>
              </a:rPr>
              <a:t> </a:t>
            </a:r>
            <a:r>
              <a:rPr lang="en-GB" dirty="0">
                <a:cs typeface="Calibri"/>
              </a:rPr>
              <a:t>and</a:t>
            </a:r>
            <a:r>
              <a:rPr lang="en-GB" spc="-53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voices. </a:t>
            </a:r>
            <a:r>
              <a:rPr lang="en-GB" dirty="0">
                <a:cs typeface="Calibri"/>
              </a:rPr>
              <a:t>See</a:t>
            </a:r>
            <a:r>
              <a:rPr lang="en-GB" spc="-48" dirty="0">
                <a:cs typeface="Calibri"/>
              </a:rPr>
              <a:t> </a:t>
            </a:r>
            <a:r>
              <a:rPr lang="en-GB" dirty="0">
                <a:cs typeface="Calibri"/>
              </a:rPr>
              <a:t>Community</a:t>
            </a:r>
            <a:r>
              <a:rPr lang="en-GB" spc="-32" dirty="0">
                <a:cs typeface="Calibri"/>
              </a:rPr>
              <a:t> </a:t>
            </a:r>
            <a:r>
              <a:rPr lang="en-GB" dirty="0">
                <a:cs typeface="Calibri"/>
              </a:rPr>
              <a:t>Mapping</a:t>
            </a:r>
            <a:r>
              <a:rPr lang="en-GB" spc="-27" dirty="0">
                <a:cs typeface="Calibri"/>
              </a:rPr>
              <a:t> </a:t>
            </a:r>
            <a:r>
              <a:rPr lang="en-GB" dirty="0">
                <a:cs typeface="Calibri"/>
              </a:rPr>
              <a:t>and</a:t>
            </a:r>
            <a:r>
              <a:rPr lang="en-GB" spc="-37" dirty="0">
                <a:cs typeface="Calibri"/>
              </a:rPr>
              <a:t> </a:t>
            </a:r>
            <a:r>
              <a:rPr lang="en-GB" dirty="0">
                <a:cs typeface="Calibri"/>
              </a:rPr>
              <a:t>Critical</a:t>
            </a:r>
            <a:r>
              <a:rPr lang="en-GB" spc="-32" dirty="0">
                <a:cs typeface="Calibri"/>
              </a:rPr>
              <a:t> </a:t>
            </a:r>
            <a:r>
              <a:rPr lang="en-GB" dirty="0">
                <a:cs typeface="Calibri"/>
              </a:rPr>
              <a:t>GIS</a:t>
            </a:r>
            <a:r>
              <a:rPr lang="en-GB" spc="-48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movements</a:t>
            </a:r>
            <a:r>
              <a:rPr lang="en-GB" spc="-43" dirty="0">
                <a:cs typeface="Calibri"/>
              </a:rPr>
              <a:t> </a:t>
            </a:r>
            <a:r>
              <a:rPr lang="en-GB" dirty="0">
                <a:cs typeface="Calibri"/>
              </a:rPr>
              <a:t>for</a:t>
            </a:r>
            <a:r>
              <a:rPr lang="en-GB" spc="-59" dirty="0">
                <a:cs typeface="Calibri"/>
              </a:rPr>
              <a:t> </a:t>
            </a:r>
            <a:r>
              <a:rPr lang="en-GB" dirty="0">
                <a:cs typeface="Calibri"/>
              </a:rPr>
              <a:t>this</a:t>
            </a:r>
            <a:r>
              <a:rPr lang="en-GB" spc="-27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approach.</a:t>
            </a:r>
          </a:p>
          <a:p>
            <a:pPr marL="13547" marR="5419" lvl="0" indent="0" defTabSz="457200" eaLnBrk="1" fontAlgn="auto" latinLnBrk="0" hangingPunct="1">
              <a:lnSpc>
                <a:spcPts val="1611"/>
              </a:lnSpc>
              <a:spcBef>
                <a:spcPts val="1093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cs typeface="Calibri"/>
              </a:rPr>
              <a:t>. Can be biased and fail to capture urban diversity. Also possible through map design choices to misdirect viewers.</a:t>
            </a:r>
          </a:p>
          <a:p>
            <a:pPr marL="13547" marR="5419">
              <a:lnSpc>
                <a:spcPts val="1611"/>
              </a:lnSpc>
              <a:spcBef>
                <a:spcPts val="1093"/>
              </a:spcBef>
            </a:pPr>
            <a:endParaRPr lang="en-GB" b="1" spc="-11" dirty="0">
              <a:cs typeface="Calibri"/>
            </a:endParaRPr>
          </a:p>
          <a:p>
            <a:pPr marL="13547" marR="5419">
              <a:lnSpc>
                <a:spcPts val="1611"/>
              </a:lnSpc>
              <a:spcBef>
                <a:spcPts val="1093"/>
              </a:spcBef>
            </a:pPr>
            <a:endParaRPr lang="en-GB" dirty="0">
              <a:cs typeface="Calibri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1809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Align with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your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purpose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9851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Align with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your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purpose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332513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9292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258E-9308-4444-93ED-24BEB5CF7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31" y="2675400"/>
            <a:ext cx="16740000" cy="4402800"/>
          </a:xfrm>
          <a:ln w="12700">
            <a:miter lim="400000"/>
          </a:ln>
        </p:spPr>
        <p:txBody>
          <a:bodyPr lIns="50800" tIns="50800" rIns="50800" bIns="50800" anchor="ctr">
            <a:normAutofit/>
          </a:bodyPr>
          <a:lstStyle>
            <a:lvl1pPr>
              <a:defRPr lang="en-GB" sz="8000" b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918169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493200" y="635000"/>
            <a:ext cx="13039065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493200" y="7309703"/>
            <a:ext cx="13953493" cy="830997"/>
          </a:xfrm>
          <a:prstGeom prst="rect">
            <a:avLst/>
          </a:prstGeom>
        </p:spPr>
        <p:txBody>
          <a:bodyPr anchor="b"/>
          <a:lstStyle>
            <a:lvl1pPr algn="l">
              <a:defRPr/>
            </a:lvl1pPr>
          </a:lstStyle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93200" y="8191500"/>
            <a:ext cx="13953493" cy="1130300"/>
          </a:xfrm>
          <a:prstGeom prst="rect">
            <a:avLst/>
          </a:prstGeom>
        </p:spPr>
        <p:txBody>
          <a:bodyPr anchor="t"/>
          <a:lstStyle>
            <a:lvl1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1pPr>
            <a:lvl2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2pPr>
            <a:lvl3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3pPr>
            <a:lvl4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4pPr>
            <a:lvl5pPr marL="0" indent="1219261" algn="l">
              <a:spcBef>
                <a:spcPts val="0"/>
              </a:spcBef>
              <a:buSzTx/>
              <a:buNone/>
              <a:defRPr sz="4267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3"/>
            <a:r>
              <a:rPr dirty="0"/>
              <a:t>Body Level Five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FE187668-94A2-4A85-9DE7-0DE526B2EB0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16255599" y="9015990"/>
            <a:ext cx="423193" cy="410369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Bahnschrift Light" panose="020B0502040204020203" pitchFamily="34" charset="0"/>
              </a:defRPr>
            </a:lvl1pPr>
          </a:lstStyle>
          <a:p>
            <a:fld id="{86CB4B4D-7CA3-9044-876B-883B54F8677D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anchor="t">
            <a:normAutofit/>
          </a:bodyPr>
          <a:lstStyle>
            <a:lvl1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1pPr>
            <a:lvl2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2pPr>
            <a:lvl3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3pPr>
            <a:lvl4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4pPr>
            <a:lvl5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04B7291-6736-40D7-9F82-6A1F6297E12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16255599" y="9015990"/>
            <a:ext cx="423193" cy="410369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Bahnschrift Light" panose="020B0502040204020203" pitchFamily="34" charset="0"/>
              </a:defRPr>
            </a:lvl1pPr>
          </a:lstStyle>
          <a:p>
            <a:fld id="{86CB4B4D-7CA3-9044-876B-883B54F8677D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493200" y="2091600"/>
            <a:ext cx="14800185" cy="72136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1pPr>
            <a:lvl2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2pPr>
            <a:lvl3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3pPr>
            <a:lvl4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4pPr>
            <a:lvl5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" panose="020B0502040204020203" pitchFamily="34" charset="0"/>
                <a:ea typeface="+mn-ea"/>
                <a:cs typeface="+mn-cs"/>
                <a:sym typeface="Helvetica Light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8E468ED-94AE-41EC-A580-984BD8F3610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16255599" y="9015990"/>
            <a:ext cx="423193" cy="410369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Bahnschrift Light" panose="020B0502040204020203" pitchFamily="34" charset="0"/>
              </a:defRPr>
            </a:lvl1pPr>
          </a:lstStyle>
          <a:p>
            <a:fld id="{86CB4B4D-7CA3-9044-876B-883B54F8677D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8958007" y="5092700"/>
            <a:ext cx="7112217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8966300" y="889000"/>
            <a:ext cx="7112219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493200" y="889000"/>
            <a:ext cx="7112217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9287D3C3-F9E3-4CED-9FAF-8C8AE11AC2D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16255599" y="9015990"/>
            <a:ext cx="423193" cy="410369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Bahnschrift Light" panose="020B0502040204020203" pitchFamily="34" charset="0"/>
              </a:defRPr>
            </a:lvl1pPr>
          </a:lstStyle>
          <a:p>
            <a:fld id="{86CB4B4D-7CA3-9044-876B-883B54F8677D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7340263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6CBA5B80-E23A-48AA-AC97-B8529B8532E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16255599" y="9015990"/>
            <a:ext cx="423193" cy="410369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Bahnschrift Light" panose="020B0502040204020203" pitchFamily="34" charset="0"/>
              </a:defRPr>
            </a:lvl1pPr>
          </a:lstStyle>
          <a:p>
            <a:fld id="{86CB4B4D-7CA3-9044-876B-883B54F8677D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72F0B-93C6-4236-A3A6-FADD932B0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578557-E0F2-4764-9A49-0B02F2C11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4FD1B8-26BE-4B34-98E6-20905FF0B9A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61932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4FD57-FBF3-40E6-98B1-A81FC7FCC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628694-A219-4798-AEF3-39A7B5CAF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31702A-B8A0-4925-8682-9C1334057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AEC66-757E-42B7-81B1-6675BCE30043}" type="datetime1">
              <a:rPr lang="en-GB" smtClean="0"/>
              <a:t>07/02/2024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323158-6913-4B67-98DE-8B43CE4FA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171A2-5BDF-4D44-BF13-74C768EF1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C632D-7DBE-4534-8DFC-547A3DE1EDB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7057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452022" y="4371510"/>
            <a:ext cx="12436220" cy="10105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 sz="6454" b="0" i="0">
                <a:solidFill>
                  <a:srgbClr val="404040"/>
                </a:solidFill>
                <a:latin typeface="Arial MT"/>
                <a:cs typeface="Arial MT"/>
              </a:defRPr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3051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93200" y="871200"/>
            <a:ext cx="14800185" cy="8316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>
            <a:spAutoFit/>
          </a:bodyPr>
          <a:lstStyle/>
          <a:p>
            <a:pPr lvl="0" algn="l" defTabSz="584200" fontAlgn="base" hangingPunct="0"/>
            <a:r>
              <a:rPr dirty="0"/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93200" y="2091600"/>
            <a:ext cx="111600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17208" y="9251952"/>
            <a:ext cx="488915" cy="471924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>
                <a:latin typeface="Bahnschrift" panose="020B0502040204020203" pitchFamily="34" charset="0"/>
              </a:defRPr>
            </a:lvl1pPr>
          </a:lstStyle>
          <a:p>
            <a:fld id="{86CB4B4D-7CA3-9044-876B-883B54F8677D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50" r:id="rId2"/>
    <p:sldLayoutId id="2147483654" r:id="rId3"/>
    <p:sldLayoutId id="2147483656" r:id="rId4"/>
    <p:sldLayoutId id="2147483657" r:id="rId5"/>
    <p:sldLayoutId id="2147483659" r:id="rId6"/>
    <p:sldLayoutId id="2147483676" r:id="rId7"/>
    <p:sldLayoutId id="2147483677" r:id="rId8"/>
    <p:sldLayoutId id="2147483678" r:id="rId9"/>
  </p:sldLayoutIdLst>
  <p:transition spd="med"/>
  <p:txStyles>
    <p:titleStyle>
      <a:lvl1pPr marL="0" marR="0" indent="0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0" sz="4800" b="1" i="0" u="none" strike="noStrike" cap="none" spc="0" normalizeH="0" baseline="0">
          <a:ln>
            <a:noFill/>
          </a:ln>
          <a:solidFill>
            <a:srgbClr val="333333"/>
          </a:solidFill>
          <a:effectLst/>
          <a:uFillTx/>
          <a:latin typeface="Bahnschrift" panose="020B0502040204020203" pitchFamily="34" charset="0"/>
          <a:ea typeface="+mn-ea"/>
          <a:cs typeface="+mn-cs"/>
          <a:sym typeface="Helvetica Light"/>
        </a:defRPr>
      </a:lvl1pPr>
      <a:lvl2pPr marL="0" marR="0" indent="304815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67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609630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67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914446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67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1219261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67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524076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67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828891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67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2133707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67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2438522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67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571500" marR="0" indent="-571500" algn="l" defTabSz="584200" rtl="0" fontAlgn="auto" latinLnBrk="0" hangingPunct="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kumimoji="0" lang="en-US" sz="4000" b="0" i="0" u="none" strike="noStrike" cap="none" spc="0" normalizeH="0" baseline="0" dirty="0">
          <a:ln>
            <a:noFill/>
          </a:ln>
          <a:solidFill>
            <a:srgbClr val="000000"/>
          </a:solidFill>
          <a:effectLst/>
          <a:uFillTx/>
          <a:latin typeface="Bahnschrift" panose="020B0502040204020203" pitchFamily="34" charset="0"/>
          <a:ea typeface="+mn-ea"/>
          <a:cs typeface="+mn-cs"/>
          <a:sym typeface="Helvetica Light"/>
        </a:defRPr>
      </a:lvl1pPr>
      <a:lvl2pPr marL="571500" marR="0" indent="-571500" algn="l" defTabSz="584200" rtl="0" fontAlgn="auto" latinLnBrk="0" hangingPunct="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kumimoji="0" lang="en-US" sz="4000" b="0" i="0" u="none" strike="noStrike" cap="none" spc="0" normalizeH="0" baseline="0" dirty="0">
          <a:ln>
            <a:noFill/>
          </a:ln>
          <a:solidFill>
            <a:srgbClr val="000000"/>
          </a:solidFill>
          <a:effectLst/>
          <a:uFillTx/>
          <a:latin typeface="Bahnschrift" panose="020B0502040204020203" pitchFamily="34" charset="0"/>
          <a:ea typeface="+mn-ea"/>
          <a:cs typeface="+mn-cs"/>
          <a:sym typeface="Helvetica Light"/>
        </a:defRPr>
      </a:lvl2pPr>
      <a:lvl3pPr marL="571500" marR="0" indent="-571500" algn="l" defTabSz="584200" rtl="0" fontAlgn="auto" latinLnBrk="0" hangingPunct="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kumimoji="0" lang="en-US" sz="4000" b="0" i="0" u="none" strike="noStrike" cap="none" spc="0" normalizeH="0" baseline="0" dirty="0">
          <a:ln>
            <a:noFill/>
          </a:ln>
          <a:solidFill>
            <a:srgbClr val="000000"/>
          </a:solidFill>
          <a:effectLst/>
          <a:uFillTx/>
          <a:latin typeface="Bahnschrift" panose="020B0502040204020203" pitchFamily="34" charset="0"/>
          <a:ea typeface="+mn-ea"/>
          <a:cs typeface="+mn-cs"/>
          <a:sym typeface="Helvetica Light"/>
        </a:defRPr>
      </a:lvl3pPr>
      <a:lvl4pPr marL="571500" marR="0" indent="-571500" algn="l" defTabSz="584200" rtl="0" fontAlgn="auto" latinLnBrk="0" hangingPunct="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kumimoji="0" lang="en-US" sz="4000" b="0" i="0" u="none" strike="noStrike" cap="none" spc="0" normalizeH="0" baseline="0" dirty="0">
          <a:ln>
            <a:noFill/>
          </a:ln>
          <a:solidFill>
            <a:srgbClr val="000000"/>
          </a:solidFill>
          <a:effectLst/>
          <a:uFillTx/>
          <a:latin typeface="Bahnschrift" panose="020B0502040204020203" pitchFamily="34" charset="0"/>
          <a:ea typeface="+mn-ea"/>
          <a:cs typeface="+mn-cs"/>
          <a:sym typeface="Helvetica Light"/>
        </a:defRPr>
      </a:lvl4pPr>
      <a:lvl5pPr marL="571500" marR="0" indent="-571500" algn="l" defTabSz="584200" rtl="0" fontAlgn="auto" latinLnBrk="0" hangingPunct="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kumimoji="0" lang="en-US" sz="4000" b="0" i="0" u="none" strike="noStrike" cap="none" spc="0" normalizeH="0" baseline="0" dirty="0">
          <a:ln>
            <a:noFill/>
          </a:ln>
          <a:solidFill>
            <a:srgbClr val="000000"/>
          </a:solidFill>
          <a:effectLst/>
          <a:uFillTx/>
          <a:latin typeface="Bahnschrift" panose="020B0502040204020203" pitchFamily="34" charset="0"/>
          <a:ea typeface="+mn-ea"/>
          <a:cs typeface="+mn-cs"/>
          <a:sym typeface="Helvetica Light"/>
        </a:defRPr>
      </a:lvl5pPr>
      <a:lvl6pPr marL="3556178" marR="0" indent="-592696" algn="l" defTabSz="778972" rtl="0" latinLnBrk="0">
        <a:lnSpc>
          <a:spcPct val="100000"/>
        </a:lnSpc>
        <a:spcBef>
          <a:spcPts val="5600"/>
        </a:spcBef>
        <a:spcAft>
          <a:spcPts val="0"/>
        </a:spcAft>
        <a:buClrTx/>
        <a:buSzPct val="7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148874" marR="0" indent="-592696" algn="l" defTabSz="778972" rtl="0" latinLnBrk="0">
        <a:lnSpc>
          <a:spcPct val="100000"/>
        </a:lnSpc>
        <a:spcBef>
          <a:spcPts val="5600"/>
        </a:spcBef>
        <a:spcAft>
          <a:spcPts val="0"/>
        </a:spcAft>
        <a:buClrTx/>
        <a:buSzPct val="7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4741570" marR="0" indent="-592696" algn="l" defTabSz="778972" rtl="0" latinLnBrk="0">
        <a:lnSpc>
          <a:spcPct val="100000"/>
        </a:lnSpc>
        <a:spcBef>
          <a:spcPts val="5600"/>
        </a:spcBef>
        <a:spcAft>
          <a:spcPts val="0"/>
        </a:spcAft>
        <a:buClrTx/>
        <a:buSzPct val="7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334267" marR="0" indent="-592696" algn="l" defTabSz="778972" rtl="0" latinLnBrk="0">
        <a:lnSpc>
          <a:spcPct val="100000"/>
        </a:lnSpc>
        <a:spcBef>
          <a:spcPts val="5600"/>
        </a:spcBef>
        <a:spcAft>
          <a:spcPts val="0"/>
        </a:spcAft>
        <a:buClrTx/>
        <a:buSzPct val="7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304815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609630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914446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1219261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524076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828891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2133707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2438522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colorbrewer2.org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CF31C27-D594-4C5E-A1CD-12AF80B5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" y="5902744"/>
            <a:ext cx="9994265" cy="3583203"/>
          </a:xfr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pc="-11" dirty="0"/>
              <a:t>Map Design and Statistical Visualisation</a:t>
            </a:r>
            <a:br>
              <a:rPr lang="en-GB" spc="-11" dirty="0"/>
            </a:br>
            <a:br>
              <a:rPr lang="en-GB" spc="-11" dirty="0"/>
            </a:br>
            <a:r>
              <a:rPr lang="en-GB" sz="4000" spc="-11" dirty="0">
                <a:latin typeface="Bahnschrift Light" panose="020B0502040204020203" pitchFamily="34" charset="0"/>
              </a:rPr>
              <a:t>ENVS456 – week 2</a:t>
            </a:r>
            <a:br>
              <a:rPr lang="en-GB" spc="-11" dirty="0"/>
            </a:br>
            <a:r>
              <a:rPr lang="en-GB" i="1" spc="-11" dirty="0"/>
              <a:t>Gabriele Filomena</a:t>
            </a:r>
          </a:p>
        </p:txBody>
      </p:sp>
      <p:sp>
        <p:nvSpPr>
          <p:cNvPr id="11" name="AutoShape 2" descr="https://globalfishingwatch.org/wp-content/uploads/GFW-visualization-all-activity_North-Sea-with-key_v2-1400x916.webp">
            <a:extLst>
              <a:ext uri="{FF2B5EF4-FFF2-40B4-BE49-F238E27FC236}">
                <a16:creationId xmlns:a16="http://schemas.microsoft.com/office/drawing/2014/main" id="{02F92135-DE07-4B56-B181-FE32829A64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516938" y="4724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2" name="AutoShape 4" descr="https://globalfishingwatch.org/wp-content/uploads/GFW-visualization-all-activity_North-Sea-with-key_v2-1400x916.webp">
            <a:extLst>
              <a:ext uri="{FF2B5EF4-FFF2-40B4-BE49-F238E27FC236}">
                <a16:creationId xmlns:a16="http://schemas.microsoft.com/office/drawing/2014/main" id="{8113C82B-10E0-4795-B6ED-EE54D5C5CFA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669338" y="4876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2298" name="Picture 10" descr="https://media.springernature.com/lw685/springer-static/image/art%3A10.1038%2Fs41586-023-06825-8/MediaObjects/41586_2023_6825_Fig2_HTML.png?">
            <a:extLst>
              <a:ext uri="{FF2B5EF4-FFF2-40B4-BE49-F238E27FC236}">
                <a16:creationId xmlns:a16="http://schemas.microsoft.com/office/drawing/2014/main" id="{A55E46A0-432D-4033-BB59-F3A7ED729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6185" y="252412"/>
            <a:ext cx="6524625" cy="924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E85CD0E-5519-4306-A570-33B46E7CADD7}"/>
              </a:ext>
            </a:extLst>
          </p:cNvPr>
          <p:cNvSpPr/>
          <p:nvPr/>
        </p:nvSpPr>
        <p:spPr>
          <a:xfrm>
            <a:off x="10116185" y="9485947"/>
            <a:ext cx="652462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GB" sz="1400" dirty="0">
                <a:latin typeface="Bahnschrift" panose="020B0502040204020203" pitchFamily="34" charset="0"/>
              </a:rPr>
              <a:t>Source: https://www.nature.com/articles/s41586-023-06825-8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0131" y="4254749"/>
            <a:ext cx="16740000" cy="1244101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pc="-16" dirty="0" err="1">
                <a:latin typeface="Arial MT"/>
                <a:cs typeface="Arial MT"/>
              </a:rPr>
              <a:t>Geov</a:t>
            </a:r>
            <a:r>
              <a:rPr spc="-16" dirty="0" err="1">
                <a:latin typeface="Arial MT"/>
                <a:cs typeface="Arial MT"/>
              </a:rPr>
              <a:t>isualisation</a:t>
            </a:r>
            <a:endParaRPr spc="-16" dirty="0">
              <a:latin typeface="Arial MT"/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271685556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70039" y="871200"/>
            <a:ext cx="14800185" cy="751658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pc="-5" dirty="0">
                <a:cs typeface="Arial MT"/>
              </a:rPr>
              <a:t>The </a:t>
            </a:r>
            <a:r>
              <a:rPr spc="-5" dirty="0">
                <a:cs typeface="Arial MT"/>
              </a:rPr>
              <a:t>Map</a:t>
            </a:r>
            <a:r>
              <a:rPr spc="-107" dirty="0">
                <a:cs typeface="Arial MT"/>
              </a:rPr>
              <a:t> </a:t>
            </a:r>
            <a:r>
              <a:rPr spc="-5" dirty="0">
                <a:cs typeface="Arial MT"/>
              </a:rPr>
              <a:t>Cube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5052855" y="2231811"/>
            <a:ext cx="7234553" cy="5173330"/>
            <a:chOff x="3243072" y="2240279"/>
            <a:chExt cx="5706110" cy="4565650"/>
          </a:xfrm>
        </p:grpSpPr>
        <p:sp>
          <p:nvSpPr>
            <p:cNvPr id="4" name="object 4"/>
            <p:cNvSpPr/>
            <p:nvPr/>
          </p:nvSpPr>
          <p:spPr>
            <a:xfrm>
              <a:off x="3243059" y="2240279"/>
              <a:ext cx="5706110" cy="4565650"/>
            </a:xfrm>
            <a:custGeom>
              <a:avLst/>
              <a:gdLst/>
              <a:ahLst/>
              <a:cxnLst/>
              <a:rect l="l" t="t" r="r" b="b"/>
              <a:pathLst>
                <a:path w="5706109" h="4565650">
                  <a:moveTo>
                    <a:pt x="5705856" y="0"/>
                  </a:moveTo>
                  <a:lnTo>
                    <a:pt x="0" y="0"/>
                  </a:lnTo>
                  <a:lnTo>
                    <a:pt x="0" y="151130"/>
                  </a:lnTo>
                  <a:lnTo>
                    <a:pt x="0" y="4418330"/>
                  </a:lnTo>
                  <a:lnTo>
                    <a:pt x="0" y="4565650"/>
                  </a:lnTo>
                  <a:lnTo>
                    <a:pt x="5705856" y="4565650"/>
                  </a:lnTo>
                  <a:lnTo>
                    <a:pt x="5705856" y="4418330"/>
                  </a:lnTo>
                  <a:lnTo>
                    <a:pt x="147828" y="4418330"/>
                  </a:lnTo>
                  <a:lnTo>
                    <a:pt x="147828" y="151130"/>
                  </a:lnTo>
                  <a:lnTo>
                    <a:pt x="5558028" y="151130"/>
                  </a:lnTo>
                  <a:lnTo>
                    <a:pt x="5558028" y="4417707"/>
                  </a:lnTo>
                  <a:lnTo>
                    <a:pt x="5705856" y="4417707"/>
                  </a:lnTo>
                  <a:lnTo>
                    <a:pt x="5705856" y="151130"/>
                  </a:lnTo>
                  <a:lnTo>
                    <a:pt x="5705856" y="150507"/>
                  </a:lnTo>
                  <a:lnTo>
                    <a:pt x="5705856" y="0"/>
                  </a:lnTo>
                  <a:close/>
                </a:path>
              </a:pathLst>
            </a:custGeom>
            <a:solidFill>
              <a:srgbClr val="000000">
                <a:alpha val="14898"/>
              </a:srgbClr>
            </a:solidFill>
          </p:spPr>
          <p:txBody>
            <a:bodyPr wrap="square" lIns="0" tIns="0" rIns="0" bIns="0" rtlCol="0"/>
            <a:lstStyle/>
            <a:p>
              <a:endParaRPr sz="3840"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401549" y="2390774"/>
              <a:ext cx="5399549" cy="4267199"/>
            </a:xfrm>
            <a:prstGeom prst="rect">
              <a:avLst/>
            </a:prstGeom>
          </p:spPr>
        </p:pic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B2EAF882-2E99-40EE-97C7-4C7588818612}"/>
              </a:ext>
            </a:extLst>
          </p:cNvPr>
          <p:cNvSpPr/>
          <p:nvPr/>
        </p:nvSpPr>
        <p:spPr>
          <a:xfrm>
            <a:off x="4336256" y="7660081"/>
            <a:ext cx="866775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2000" dirty="0">
                <a:latin typeface="Bahnschrift" panose="020B0502040204020203" pitchFamily="34" charset="0"/>
              </a:rPr>
              <a:t>http://cartography.tuwien.ac.at/wordpress/wp-content/uploads/2013/01/cartotalk-corne-van-elzakker.pdf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11" dirty="0">
                <a:cs typeface="Arial MT"/>
              </a:rPr>
              <a:t>Designing</a:t>
            </a:r>
            <a:r>
              <a:rPr spc="-37" dirty="0">
                <a:cs typeface="Arial MT"/>
              </a:rPr>
              <a:t> </a:t>
            </a:r>
            <a:r>
              <a:rPr lang="en-GB" spc="-5" dirty="0">
                <a:cs typeface="Arial MT"/>
              </a:rPr>
              <a:t>Go</a:t>
            </a:r>
            <a:r>
              <a:rPr spc="-5" dirty="0">
                <a:cs typeface="Arial MT"/>
              </a:rPr>
              <a:t>od</a:t>
            </a:r>
            <a:r>
              <a:rPr spc="-37" dirty="0">
                <a:cs typeface="Arial MT"/>
              </a:rPr>
              <a:t> </a:t>
            </a:r>
            <a:r>
              <a:rPr lang="en-GB" spc="-5" dirty="0">
                <a:cs typeface="Arial MT"/>
              </a:rPr>
              <a:t>M</a:t>
            </a:r>
            <a:r>
              <a:rPr spc="-5" dirty="0">
                <a:cs typeface="Arial MT"/>
              </a:rPr>
              <a:t>aps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xfrm>
            <a:off x="493200" y="2091600"/>
            <a:ext cx="11160000" cy="4778402"/>
          </a:xfrm>
          <a:prstGeom prst="rect">
            <a:avLst/>
          </a:prstGeom>
        </p:spPr>
        <p:txBody>
          <a:bodyPr vert="horz" wrap="square" lIns="0" tIns="287189" rIns="0" bIns="0" rtlCol="0" anchor="t">
            <a:spAutoFit/>
          </a:bodyPr>
          <a:lstStyle/>
          <a:p>
            <a:pPr marR="633326" algn="just">
              <a:spcBef>
                <a:spcPts val="1360"/>
              </a:spcBef>
            </a:pPr>
            <a:r>
              <a:rPr lang="en-US" dirty="0">
                <a:cs typeface="Calibri"/>
              </a:rPr>
              <a:t>Knowledge of what is being plotted  </a:t>
            </a:r>
            <a:endParaRPr lang="en-GB" dirty="0">
              <a:cs typeface="Calibri"/>
            </a:endParaRPr>
          </a:p>
          <a:p>
            <a:pPr marR="633326" algn="just">
              <a:spcBef>
                <a:spcPts val="1360"/>
              </a:spcBef>
            </a:pPr>
            <a:r>
              <a:rPr lang="en-US" dirty="0">
                <a:cs typeface="Calibri"/>
              </a:rPr>
              <a:t>Target audience</a:t>
            </a:r>
          </a:p>
          <a:p>
            <a:pPr algn="just">
              <a:spcBef>
                <a:spcPts val="1200"/>
              </a:spcBef>
            </a:pPr>
            <a:r>
              <a:rPr lang="en-US" dirty="0">
                <a:cs typeface="Calibri"/>
              </a:rPr>
              <a:t>Degree of interactivity</a:t>
            </a:r>
            <a:endParaRPr lang="en-GB" dirty="0">
              <a:cs typeface="Calibri"/>
            </a:endParaRPr>
          </a:p>
          <a:p>
            <a:pPr algn="just">
              <a:spcBef>
                <a:spcPts val="1200"/>
              </a:spcBef>
            </a:pPr>
            <a:endParaRPr lang="en-US" dirty="0">
              <a:cs typeface="Calibri"/>
            </a:endParaRPr>
          </a:p>
          <a:p>
            <a:pPr marL="0" indent="0" algn="just">
              <a:spcBef>
                <a:spcPts val="1200"/>
              </a:spcBef>
              <a:buNone/>
            </a:pPr>
            <a:r>
              <a:rPr lang="en-GB" dirty="0" err="1">
                <a:cs typeface="Calibri"/>
              </a:rPr>
              <a:t>MacEachren</a:t>
            </a:r>
            <a:r>
              <a:rPr lang="en-GB" dirty="0">
                <a:cs typeface="Calibri"/>
              </a:rPr>
              <a:t> &amp; </a:t>
            </a:r>
            <a:r>
              <a:rPr lang="en-GB" dirty="0" err="1">
                <a:cs typeface="Calibri"/>
              </a:rPr>
              <a:t>Kraak</a:t>
            </a:r>
            <a:r>
              <a:rPr lang="en-GB" dirty="0">
                <a:cs typeface="Calibri"/>
              </a:rPr>
              <a:t> (1997)</a:t>
            </a:r>
          </a:p>
          <a:p>
            <a:pPr marL="2069995">
              <a:spcBef>
                <a:spcPts val="1200"/>
              </a:spcBef>
            </a:pPr>
            <a:endParaRPr lang="en-US" spc="5" dirty="0"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11" dirty="0"/>
              <a:t>When</a:t>
            </a:r>
            <a:r>
              <a:rPr spc="-197" dirty="0"/>
              <a:t> </a:t>
            </a:r>
            <a:r>
              <a:rPr dirty="0"/>
              <a:t>to</a:t>
            </a:r>
            <a:r>
              <a:rPr spc="-171" dirty="0"/>
              <a:t> </a:t>
            </a:r>
            <a:r>
              <a:rPr dirty="0"/>
              <a:t>Use</a:t>
            </a:r>
            <a:r>
              <a:rPr spc="-165" dirty="0"/>
              <a:t> </a:t>
            </a:r>
            <a:r>
              <a:rPr spc="-11" dirty="0"/>
              <a:t>Mapping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43F807-A1EB-4BE4-9781-2CAA204E25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R="36577" algn="just">
              <a:spcBef>
                <a:spcPts val="1093"/>
              </a:spcBef>
            </a:pPr>
            <a:r>
              <a:rPr lang="en-GB" dirty="0">
                <a:cs typeface="Calibri"/>
              </a:rPr>
              <a:t>Capacity</a:t>
            </a:r>
            <a:r>
              <a:rPr lang="en-GB" spc="-59" dirty="0">
                <a:cs typeface="Calibri"/>
              </a:rPr>
              <a:t> </a:t>
            </a:r>
            <a:r>
              <a:rPr lang="en-GB" dirty="0">
                <a:cs typeface="Calibri"/>
              </a:rPr>
              <a:t>to</a:t>
            </a:r>
            <a:r>
              <a:rPr lang="en-GB" spc="-64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communicate</a:t>
            </a:r>
            <a:r>
              <a:rPr lang="en-GB" spc="-37" dirty="0">
                <a:cs typeface="Calibri"/>
              </a:rPr>
              <a:t> </a:t>
            </a:r>
            <a:r>
              <a:rPr lang="en-GB" dirty="0">
                <a:cs typeface="Calibri"/>
              </a:rPr>
              <a:t>large</a:t>
            </a:r>
            <a:r>
              <a:rPr lang="en-GB" spc="-64" dirty="0">
                <a:cs typeface="Calibri"/>
              </a:rPr>
              <a:t> </a:t>
            </a:r>
            <a:r>
              <a:rPr lang="en-GB" dirty="0">
                <a:cs typeface="Calibri"/>
              </a:rPr>
              <a:t>quantities</a:t>
            </a:r>
            <a:r>
              <a:rPr lang="en-GB" spc="-53" dirty="0">
                <a:cs typeface="Calibri"/>
              </a:rPr>
              <a:t> </a:t>
            </a:r>
            <a:r>
              <a:rPr lang="en-GB" dirty="0">
                <a:cs typeface="Calibri"/>
              </a:rPr>
              <a:t>of</a:t>
            </a:r>
            <a:r>
              <a:rPr lang="en-GB" spc="-53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information </a:t>
            </a:r>
            <a:r>
              <a:rPr lang="en-GB" dirty="0">
                <a:cs typeface="Calibri"/>
              </a:rPr>
              <a:t>quickly</a:t>
            </a:r>
            <a:r>
              <a:rPr lang="en-GB" spc="-48" dirty="0">
                <a:cs typeface="Calibri"/>
              </a:rPr>
              <a:t> </a:t>
            </a:r>
            <a:r>
              <a:rPr lang="en-GB" dirty="0">
                <a:cs typeface="Calibri"/>
              </a:rPr>
              <a:t>and</a:t>
            </a:r>
            <a:r>
              <a:rPr lang="en-GB" spc="-32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intuitively.</a:t>
            </a:r>
            <a:r>
              <a:rPr lang="en-GB" spc="-59" dirty="0">
                <a:cs typeface="Calibri"/>
              </a:rPr>
              <a:t> </a:t>
            </a:r>
          </a:p>
          <a:p>
            <a:pPr marR="36577" algn="just">
              <a:spcBef>
                <a:spcPts val="1093"/>
              </a:spcBef>
            </a:pPr>
            <a:r>
              <a:rPr lang="en-GB" dirty="0">
                <a:cs typeface="Calibri"/>
              </a:rPr>
              <a:t>Maps</a:t>
            </a:r>
            <a:r>
              <a:rPr lang="en-GB" spc="-43" dirty="0">
                <a:cs typeface="Calibri"/>
              </a:rPr>
              <a:t> </a:t>
            </a:r>
            <a:r>
              <a:rPr lang="en-GB" dirty="0">
                <a:cs typeface="Calibri"/>
              </a:rPr>
              <a:t>can</a:t>
            </a:r>
            <a:r>
              <a:rPr lang="en-GB" spc="-53" dirty="0">
                <a:cs typeface="Calibri"/>
              </a:rPr>
              <a:t> </a:t>
            </a:r>
            <a:r>
              <a:rPr lang="en-GB" dirty="0">
                <a:cs typeface="Calibri"/>
              </a:rPr>
              <a:t>be</a:t>
            </a:r>
            <a:r>
              <a:rPr lang="en-GB" spc="-43" dirty="0">
                <a:cs typeface="Calibri"/>
              </a:rPr>
              <a:t> </a:t>
            </a:r>
            <a:r>
              <a:rPr lang="en-GB" dirty="0">
                <a:cs typeface="Calibri"/>
              </a:rPr>
              <a:t>analytically</a:t>
            </a:r>
            <a:r>
              <a:rPr lang="en-GB" spc="-43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powerful </a:t>
            </a:r>
            <a:r>
              <a:rPr lang="en-GB" dirty="0">
                <a:cs typeface="Calibri"/>
              </a:rPr>
              <a:t>and</a:t>
            </a:r>
            <a:r>
              <a:rPr lang="en-GB" spc="-32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aesthetically</a:t>
            </a:r>
            <a:r>
              <a:rPr lang="en-GB" spc="-37" dirty="0">
                <a:cs typeface="Calibri"/>
              </a:rPr>
              <a:t> </a:t>
            </a:r>
            <a:r>
              <a:rPr lang="en-GB" dirty="0">
                <a:cs typeface="Calibri"/>
              </a:rPr>
              <a:t>engaging.</a:t>
            </a:r>
            <a:r>
              <a:rPr lang="en-GB" spc="-53" dirty="0">
                <a:cs typeface="Calibri"/>
              </a:rPr>
              <a:t> </a:t>
            </a:r>
          </a:p>
          <a:p>
            <a:pPr marR="5419" algn="just">
              <a:spcBef>
                <a:spcPts val="1099"/>
              </a:spcBef>
            </a:pPr>
            <a:r>
              <a:rPr lang="en-GB" dirty="0">
                <a:cs typeface="Calibri"/>
              </a:rPr>
              <a:t>Spatial</a:t>
            </a:r>
            <a:r>
              <a:rPr lang="en-GB" spc="-64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patterns</a:t>
            </a:r>
            <a:r>
              <a:rPr lang="en-GB" spc="-64" dirty="0">
                <a:cs typeface="Calibri"/>
              </a:rPr>
              <a:t> </a:t>
            </a:r>
            <a:r>
              <a:rPr lang="en-GB" dirty="0">
                <a:cs typeface="Calibri"/>
              </a:rPr>
              <a:t>and</a:t>
            </a:r>
            <a:r>
              <a:rPr lang="en-GB" spc="-43" dirty="0">
                <a:cs typeface="Calibri"/>
              </a:rPr>
              <a:t> </a:t>
            </a:r>
            <a:r>
              <a:rPr lang="en-GB" dirty="0">
                <a:cs typeface="Calibri"/>
              </a:rPr>
              <a:t>spatial</a:t>
            </a:r>
            <a:r>
              <a:rPr lang="en-GB" spc="-59" dirty="0">
                <a:cs typeface="Calibri"/>
              </a:rPr>
              <a:t> </a:t>
            </a:r>
            <a:r>
              <a:rPr lang="en-GB" dirty="0">
                <a:cs typeface="Calibri"/>
              </a:rPr>
              <a:t>variation</a:t>
            </a:r>
            <a:r>
              <a:rPr lang="en-GB" spc="-27" dirty="0">
                <a:cs typeface="Calibri"/>
              </a:rPr>
              <a:t> are </a:t>
            </a:r>
            <a:r>
              <a:rPr lang="en-GB" dirty="0">
                <a:cs typeface="Calibri"/>
              </a:rPr>
              <a:t>the</a:t>
            </a:r>
            <a:r>
              <a:rPr lang="en-GB" spc="-32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priority</a:t>
            </a:r>
            <a:endParaRPr lang="en-GB" spc="-43" dirty="0">
              <a:cs typeface="Calibri"/>
            </a:endParaRPr>
          </a:p>
          <a:p>
            <a:pPr marR="5419" algn="just">
              <a:spcBef>
                <a:spcPts val="1099"/>
              </a:spcBef>
            </a:pPr>
            <a:r>
              <a:rPr lang="en-GB" dirty="0">
                <a:cs typeface="Calibri"/>
              </a:rPr>
              <a:t>When</a:t>
            </a:r>
            <a:r>
              <a:rPr lang="en-GB" spc="-16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communicating</a:t>
            </a:r>
            <a:r>
              <a:rPr lang="en-GB" spc="-53" dirty="0">
                <a:cs typeface="Calibri"/>
              </a:rPr>
              <a:t> </a:t>
            </a:r>
            <a:r>
              <a:rPr lang="en-GB" dirty="0">
                <a:cs typeface="Calibri"/>
              </a:rPr>
              <a:t>place,</a:t>
            </a:r>
            <a:r>
              <a:rPr lang="en-GB" spc="-43" dirty="0">
                <a:cs typeface="Calibri"/>
              </a:rPr>
              <a:t> </a:t>
            </a:r>
            <a:r>
              <a:rPr lang="en-GB" dirty="0">
                <a:cs typeface="Calibri"/>
              </a:rPr>
              <a:t>space</a:t>
            </a:r>
            <a:r>
              <a:rPr lang="en-GB" spc="-43" dirty="0">
                <a:cs typeface="Calibri"/>
              </a:rPr>
              <a:t> </a:t>
            </a:r>
            <a:r>
              <a:rPr lang="en-GB" dirty="0">
                <a:cs typeface="Calibri"/>
              </a:rPr>
              <a:t>and</a:t>
            </a:r>
            <a:r>
              <a:rPr lang="en-GB" spc="-48" dirty="0">
                <a:cs typeface="Calibri"/>
              </a:rPr>
              <a:t> </a:t>
            </a:r>
            <a:r>
              <a:rPr lang="en-GB" spc="-11" dirty="0">
                <a:cs typeface="Calibri"/>
              </a:rPr>
              <a:t>location.</a:t>
            </a:r>
            <a:endParaRPr lang="en-GB" dirty="0">
              <a:cs typeface="Calibri"/>
            </a:endParaRPr>
          </a:p>
          <a:p>
            <a:pPr marL="13547" marR="36577" algn="just">
              <a:spcBef>
                <a:spcPts val="1093"/>
              </a:spcBef>
            </a:pPr>
            <a:endParaRPr lang="en-GB" spc="-53" dirty="0">
              <a:cs typeface="Calibri"/>
            </a:endParaRP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3200" y="871200"/>
            <a:ext cx="14800185" cy="751658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27" dirty="0"/>
              <a:t>Consider</a:t>
            </a:r>
            <a:r>
              <a:rPr spc="-181" dirty="0"/>
              <a:t> </a:t>
            </a:r>
            <a:r>
              <a:rPr lang="en-GB" spc="-181" dirty="0"/>
              <a:t>the </a:t>
            </a:r>
            <a:r>
              <a:rPr spc="-27" dirty="0"/>
              <a:t>Audience</a:t>
            </a:r>
            <a:endParaRPr spc="-21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4F3DD05-E1B5-4A3C-83F1-7D53CC74D3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713" y="2092325"/>
            <a:ext cx="11160125" cy="6467060"/>
          </a:xfrm>
        </p:spPr>
        <p:txBody>
          <a:bodyPr>
            <a:normAutofit/>
          </a:bodyPr>
          <a:lstStyle/>
          <a:p>
            <a:pPr>
              <a:spcBef>
                <a:spcPts val="107"/>
              </a:spcBef>
            </a:pPr>
            <a:r>
              <a:rPr lang="en-GB" b="1" dirty="0">
                <a:cs typeface="Calibri"/>
              </a:rPr>
              <a:t>Research Audience</a:t>
            </a:r>
            <a:r>
              <a:rPr lang="en-GB" dirty="0">
                <a:cs typeface="Calibri"/>
              </a:rPr>
              <a:t>: depth, insight and analytical capabilities. </a:t>
            </a:r>
          </a:p>
          <a:p>
            <a:pPr>
              <a:spcBef>
                <a:spcPts val="5"/>
              </a:spcBef>
            </a:pPr>
            <a:r>
              <a:rPr lang="en-GB" b="1">
                <a:cs typeface="Calibri"/>
              </a:rPr>
              <a:t>General </a:t>
            </a:r>
            <a:r>
              <a:rPr lang="en-GB" b="1" dirty="0">
                <a:cs typeface="Calibri"/>
              </a:rPr>
              <a:t>Public</a:t>
            </a:r>
            <a:r>
              <a:rPr lang="en-GB" dirty="0">
                <a:cs typeface="Calibri"/>
              </a:rPr>
              <a:t>: accessible and engaging. </a:t>
            </a:r>
          </a:p>
          <a:p>
            <a:pPr>
              <a:spcBef>
                <a:spcPts val="5"/>
              </a:spcBef>
            </a:pPr>
            <a:r>
              <a:rPr lang="en-GB" b="1" dirty="0">
                <a:cs typeface="Calibri"/>
              </a:rPr>
              <a:t>Promotional Context</a:t>
            </a:r>
            <a:r>
              <a:rPr lang="en-GB" dirty="0">
                <a:cs typeface="Calibri"/>
              </a:rPr>
              <a:t>: used to promote a new project/dataset/paper. Eye-catching. </a:t>
            </a:r>
          </a:p>
          <a:p>
            <a:pPr>
              <a:spcBef>
                <a:spcPts val="5"/>
              </a:spcBef>
            </a:pPr>
            <a:r>
              <a:rPr lang="en-GB" b="1" dirty="0">
                <a:cs typeface="Calibri"/>
              </a:rPr>
              <a:t>Government &amp; Policy Audience: </a:t>
            </a:r>
            <a:r>
              <a:rPr lang="en-GB" dirty="0">
                <a:cs typeface="Calibri"/>
              </a:rPr>
              <a:t>support decision making</a:t>
            </a:r>
            <a:endParaRPr lang="en-GB"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3200" y="871200"/>
            <a:ext cx="14800185" cy="751658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21" dirty="0"/>
              <a:t>Design</a:t>
            </a:r>
            <a:r>
              <a:rPr spc="-187" dirty="0"/>
              <a:t> </a:t>
            </a:r>
            <a:r>
              <a:rPr spc="-11" dirty="0"/>
              <a:t>Principles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7B7C6C-516E-43B1-A347-A1E0A2215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199" y="2091600"/>
            <a:ext cx="13702485" cy="6286500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GB" b="1" dirty="0">
                <a:cs typeface="Calibri"/>
              </a:rPr>
              <a:t>Legibility</a:t>
            </a:r>
            <a:r>
              <a:rPr lang="en-GB" dirty="0">
                <a:cs typeface="Calibri"/>
              </a:rPr>
              <a:t>: Maps should be clear and straightforward</a:t>
            </a:r>
          </a:p>
          <a:p>
            <a:pPr>
              <a:lnSpc>
                <a:spcPct val="120000"/>
              </a:lnSpc>
            </a:pPr>
            <a:r>
              <a:rPr lang="en-GB" b="1" dirty="0">
                <a:cs typeface="Calibri"/>
              </a:rPr>
              <a:t>Accuracy</a:t>
            </a:r>
            <a:r>
              <a:rPr lang="en-GB" dirty="0">
                <a:cs typeface="Calibri"/>
              </a:rPr>
              <a:t>: maps should be a consistent representation of reality.</a:t>
            </a:r>
          </a:p>
          <a:p>
            <a:pPr>
              <a:lnSpc>
                <a:spcPct val="120000"/>
              </a:lnSpc>
            </a:pPr>
            <a:r>
              <a:rPr lang="en-GB" b="1" dirty="0">
                <a:cs typeface="Calibri"/>
              </a:rPr>
              <a:t>Aesthetic Appeal</a:t>
            </a:r>
            <a:r>
              <a:rPr lang="en-GB" dirty="0">
                <a:cs typeface="Calibri"/>
              </a:rPr>
              <a:t>: visually engage the audience</a:t>
            </a:r>
          </a:p>
          <a:p>
            <a:pPr>
              <a:lnSpc>
                <a:spcPct val="120000"/>
              </a:lnSpc>
            </a:pPr>
            <a:endParaRPr lang="en-GB" dirty="0">
              <a:cs typeface="Calibri"/>
            </a:endParaRPr>
          </a:p>
          <a:p>
            <a:pPr>
              <a:lnSpc>
                <a:spcPct val="120000"/>
              </a:lnSpc>
            </a:pPr>
            <a:endParaRPr lang="en-GB" dirty="0">
              <a:cs typeface="Calibri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GB" dirty="0">
                <a:solidFill>
                  <a:srgbClr val="FF0000"/>
                </a:solidFill>
                <a:cs typeface="Calibri"/>
              </a:rPr>
              <a:t>Important: </a:t>
            </a:r>
            <a:r>
              <a:rPr lang="en-GB" b="1" dirty="0">
                <a:solidFill>
                  <a:srgbClr val="FF0000"/>
                </a:solidFill>
                <a:cs typeface="Calibri"/>
              </a:rPr>
              <a:t>Sourcing</a:t>
            </a:r>
            <a:endParaRPr lang="en-GB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8D24E650-462D-45F7-804F-F3113BE00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Map Critically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3BD85AF-4305-46BD-98E8-025FFCD1A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200" y="2091600"/>
            <a:ext cx="9565200" cy="6790800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GB" dirty="0">
                <a:cs typeface="Calibri"/>
              </a:rPr>
              <a:t>Power of Mapping: Audience assume data is true</a:t>
            </a:r>
          </a:p>
          <a:p>
            <a:pPr>
              <a:lnSpc>
                <a:spcPct val="120000"/>
              </a:lnSpc>
            </a:pPr>
            <a:r>
              <a:rPr lang="en-GB" dirty="0">
                <a:cs typeface="Calibri"/>
              </a:rPr>
              <a:t>From minor </a:t>
            </a:r>
            <a:r>
              <a:rPr lang="en-GB" b="1" dirty="0">
                <a:cs typeface="Calibri"/>
              </a:rPr>
              <a:t>errors</a:t>
            </a:r>
            <a:r>
              <a:rPr lang="en-GB" dirty="0">
                <a:cs typeface="Calibri"/>
              </a:rPr>
              <a:t>, to intentional misrepresentations (marketing and propaganda)</a:t>
            </a:r>
          </a:p>
          <a:p>
            <a:pPr>
              <a:lnSpc>
                <a:spcPct val="120000"/>
              </a:lnSpc>
            </a:pPr>
            <a:r>
              <a:rPr lang="en-GB" b="1" dirty="0">
                <a:cs typeface="Calibri"/>
              </a:rPr>
              <a:t>Representation and Omission: </a:t>
            </a:r>
            <a:r>
              <a:rPr lang="en-GB" dirty="0">
                <a:cs typeface="Calibri"/>
              </a:rPr>
              <a:t>Map authors have power over what is on and off the map</a:t>
            </a:r>
          </a:p>
          <a:p>
            <a:pPr marL="13547" marR="5419">
              <a:lnSpc>
                <a:spcPts val="1611"/>
              </a:lnSpc>
              <a:spcBef>
                <a:spcPts val="1168"/>
              </a:spcBef>
            </a:pPr>
            <a:endParaRPr lang="en-GB" dirty="0">
              <a:cs typeface="Calibri"/>
            </a:endParaRPr>
          </a:p>
          <a:p>
            <a:endParaRPr lang="en-GB" dirty="0"/>
          </a:p>
        </p:txBody>
      </p:sp>
      <p:pic>
        <p:nvPicPr>
          <p:cNvPr id="15362" name="Picture 2" descr="https://m.media-amazon.com/images/I/819Yl2J9DZL._AC_UF894,1000_QL80_.jpg">
            <a:extLst>
              <a:ext uri="{FF2B5EF4-FFF2-40B4-BE49-F238E27FC236}">
                <a16:creationId xmlns:a16="http://schemas.microsoft.com/office/drawing/2014/main" id="{E6182D9F-D3CC-4D8D-9FA3-85A1ACF82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3429" y="346710"/>
            <a:ext cx="5861936" cy="9060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0131" y="4254749"/>
            <a:ext cx="16740000" cy="1244101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pc="-11" dirty="0">
                <a:cs typeface="Arial MT"/>
              </a:rPr>
              <a:t>Symbols</a:t>
            </a:r>
            <a:endParaRPr i="1" spc="-11" dirty="0"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1584649189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93200" y="1393680"/>
            <a:ext cx="13700760" cy="8337405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4193960" y="8940574"/>
            <a:ext cx="2491909" cy="473848"/>
          </a:xfrm>
          <a:prstGeom prst="rect">
            <a:avLst/>
          </a:prstGeom>
        </p:spPr>
        <p:txBody>
          <a:bodyPr vert="horz" wrap="square" lIns="0" tIns="14224" rIns="0" bIns="0" rtlCol="0">
            <a:spAutoFit/>
          </a:bodyPr>
          <a:lstStyle/>
          <a:p>
            <a:pPr marL="13547" algn="l">
              <a:spcBef>
                <a:spcPts val="112"/>
              </a:spcBef>
            </a:pPr>
            <a:r>
              <a:rPr lang="en-GB" sz="1500" dirty="0">
                <a:latin typeface="Bahnschrift" panose="020B0502040204020203" pitchFamily="34" charset="0"/>
                <a:cs typeface="Arial"/>
              </a:rPr>
              <a:t>Source: </a:t>
            </a:r>
            <a:r>
              <a:rPr lang="en-GB" sz="1500" dirty="0" err="1">
                <a:latin typeface="Bahnschrift" panose="020B0502040204020203" pitchFamily="34" charset="0"/>
                <a:cs typeface="Arial"/>
              </a:rPr>
              <a:t>Krygier</a:t>
            </a:r>
            <a:r>
              <a:rPr lang="en-GB" sz="1500" spc="-32" dirty="0">
                <a:latin typeface="Bahnschrift" panose="020B0502040204020203" pitchFamily="34" charset="0"/>
                <a:cs typeface="Arial"/>
              </a:rPr>
              <a:t> </a:t>
            </a:r>
            <a:r>
              <a:rPr lang="en-GB" sz="1500" dirty="0">
                <a:latin typeface="Bahnschrift" panose="020B0502040204020203" pitchFamily="34" charset="0"/>
                <a:cs typeface="Arial"/>
              </a:rPr>
              <a:t>and</a:t>
            </a:r>
            <a:r>
              <a:rPr lang="en-GB" sz="1500" spc="-37" dirty="0">
                <a:latin typeface="Bahnschrift" panose="020B0502040204020203" pitchFamily="34" charset="0"/>
                <a:cs typeface="Arial"/>
              </a:rPr>
              <a:t> </a:t>
            </a:r>
            <a:r>
              <a:rPr lang="en-GB" sz="1500" dirty="0">
                <a:latin typeface="Bahnschrift" panose="020B0502040204020203" pitchFamily="34" charset="0"/>
                <a:cs typeface="Arial"/>
              </a:rPr>
              <a:t>Wood</a:t>
            </a:r>
            <a:r>
              <a:rPr sz="1500" spc="-48" dirty="0">
                <a:latin typeface="Bahnschrift" panose="020B0502040204020203" pitchFamily="34" charset="0"/>
                <a:cs typeface="Arial"/>
              </a:rPr>
              <a:t> </a:t>
            </a:r>
            <a:r>
              <a:rPr sz="1500" spc="-21" dirty="0">
                <a:latin typeface="Bahnschrift" panose="020B0502040204020203" pitchFamily="34" charset="0"/>
                <a:cs typeface="Arial"/>
              </a:rPr>
              <a:t>2011</a:t>
            </a:r>
            <a:endParaRPr sz="1500" dirty="0">
              <a:latin typeface="Bahnschrift" panose="020B0502040204020203" pitchFamily="34" charset="0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 algn="l">
              <a:spcBef>
                <a:spcPts val="101"/>
              </a:spcBef>
            </a:pPr>
            <a:r>
              <a:rPr dirty="0"/>
              <a:t>Lines</a:t>
            </a:r>
            <a:r>
              <a:rPr spc="-117" dirty="0"/>
              <a:t> </a:t>
            </a:r>
            <a:r>
              <a:rPr dirty="0"/>
              <a:t>and</a:t>
            </a:r>
            <a:r>
              <a:rPr spc="-122" dirty="0"/>
              <a:t> </a:t>
            </a:r>
            <a:r>
              <a:rPr spc="-11" dirty="0"/>
              <a:t>Symbols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0131" y="3639196"/>
            <a:ext cx="16740000" cy="2475207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pc="-11" dirty="0">
                <a:cs typeface="Arial MT"/>
              </a:rPr>
              <a:t>Colour</a:t>
            </a:r>
            <a:br>
              <a:rPr lang="en-GB" spc="-11" dirty="0">
                <a:cs typeface="Arial MT"/>
              </a:rPr>
            </a:br>
            <a:r>
              <a:rPr lang="en-GB" i="1" spc="-11" dirty="0">
                <a:cs typeface="Arial MT"/>
              </a:rPr>
              <a:t>Choropleths</a:t>
            </a:r>
            <a:endParaRPr i="1" spc="-11" dirty="0">
              <a:cs typeface="Arial MT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CF31C27-D594-4C5E-A1CD-12AF80B56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pc="-11" dirty="0"/>
              <a:t>Agenda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8386F04-F31C-45D6-91A9-D8EBCF9148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pc="-224" dirty="0">
                <a:solidFill>
                  <a:srgbClr val="454545"/>
                </a:solidFill>
                <a:cs typeface="Times New Roman"/>
              </a:rPr>
              <a:t>V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isualisation</a:t>
            </a:r>
            <a:endParaRPr lang="en-GB" spc="-53" dirty="0">
              <a:solidFill>
                <a:srgbClr val="454545"/>
              </a:solidFill>
              <a:cs typeface="Times New Roman"/>
            </a:endParaRPr>
          </a:p>
          <a:p>
            <a:r>
              <a:rPr lang="en-GB" spc="-224" dirty="0" err="1">
                <a:solidFill>
                  <a:srgbClr val="454545"/>
                </a:solidFill>
                <a:cs typeface="Times New Roman"/>
              </a:rPr>
              <a:t>Geov</a:t>
            </a:r>
            <a:r>
              <a:rPr lang="en-GB" spc="5" dirty="0" err="1">
                <a:solidFill>
                  <a:srgbClr val="454545"/>
                </a:solidFill>
                <a:cs typeface="Times New Roman"/>
              </a:rPr>
              <a:t>isualisation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6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r>
              <a:rPr lang="en-GB" spc="5" dirty="0">
                <a:solidFill>
                  <a:srgbClr val="454545"/>
                </a:solidFill>
                <a:cs typeface="Times New Roman"/>
              </a:rPr>
              <a:t>Symbols</a:t>
            </a:r>
          </a:p>
          <a:p>
            <a:r>
              <a:rPr lang="en-GB" spc="-11" dirty="0">
                <a:cs typeface="Arial MT"/>
              </a:rPr>
              <a:t>Choropleths</a:t>
            </a:r>
            <a:endParaRPr lang="en-GB" spc="5" dirty="0">
              <a:solidFill>
                <a:srgbClr val="454545"/>
              </a:solidFill>
              <a:cs typeface="Times New Roman"/>
            </a:endParaRPr>
          </a:p>
          <a:p>
            <a:r>
              <a:rPr lang="en-GB" spc="5" dirty="0">
                <a:solidFill>
                  <a:srgbClr val="454545"/>
                </a:solidFill>
                <a:cs typeface="Times New Roman"/>
              </a:rPr>
              <a:t>Cartograms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5072746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3200" y="871200"/>
            <a:ext cx="14800185" cy="751658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11" dirty="0">
                <a:cs typeface="Arial MT"/>
              </a:rPr>
              <a:t>Choropleths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09A5D72-1EF2-4E7D-B24F-35871F143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200" y="2091600"/>
            <a:ext cx="4578072" cy="4126320"/>
          </a:xfrm>
        </p:spPr>
        <p:txBody>
          <a:bodyPr>
            <a:normAutofit/>
          </a:bodyPr>
          <a:lstStyle/>
          <a:p>
            <a:pPr marL="12870" marR="58929" indent="0">
              <a:lnSpc>
                <a:spcPct val="108300"/>
              </a:lnSpc>
              <a:spcBef>
                <a:spcPts val="101"/>
              </a:spcBef>
              <a:buNone/>
            </a:pPr>
            <a:r>
              <a:rPr lang="en-GB" i="1" spc="5" dirty="0">
                <a:solidFill>
                  <a:srgbClr val="454545"/>
                </a:solidFill>
                <a:cs typeface="Times New Roman"/>
              </a:rPr>
              <a:t>Thematic M</a:t>
            </a:r>
            <a:r>
              <a:rPr lang="en-GB" i="1" spc="11" dirty="0">
                <a:solidFill>
                  <a:srgbClr val="454545"/>
                </a:solidFill>
                <a:cs typeface="Times New Roman"/>
              </a:rPr>
              <a:t>aps 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in </a:t>
            </a:r>
            <a:r>
              <a:rPr lang="en-GB" i="1" spc="11" dirty="0">
                <a:solidFill>
                  <a:srgbClr val="454545"/>
                </a:solidFill>
                <a:cs typeface="Times New Roman"/>
              </a:rPr>
              <a:t>which 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values of</a:t>
            </a:r>
            <a:r>
              <a:rPr lang="en-GB" i="1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i="1" spc="16" dirty="0">
                <a:solidFill>
                  <a:srgbClr val="454545"/>
                </a:solidFill>
                <a:cs typeface="Times New Roman"/>
              </a:rPr>
              <a:t>a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 variable</a:t>
            </a:r>
            <a:r>
              <a:rPr lang="en-GB" i="1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i="1" spc="-43" dirty="0">
                <a:solidFill>
                  <a:srgbClr val="454545"/>
                </a:solidFill>
                <a:cs typeface="Times New Roman"/>
              </a:rPr>
              <a:t>are </a:t>
            </a:r>
            <a:r>
              <a:rPr lang="en-GB" i="1" spc="-980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i="1" spc="11" dirty="0">
                <a:solidFill>
                  <a:srgbClr val="454545"/>
                </a:solidFill>
                <a:cs typeface="Times New Roman"/>
              </a:rPr>
              <a:t>encoded</a:t>
            </a:r>
            <a:r>
              <a:rPr lang="en-GB" i="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using </a:t>
            </a:r>
            <a:r>
              <a:rPr lang="en-GB" i="1" spc="16" dirty="0">
                <a:solidFill>
                  <a:srgbClr val="454545"/>
                </a:solidFill>
                <a:cs typeface="Times New Roman"/>
              </a:rPr>
              <a:t>a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 colour gradient</a:t>
            </a:r>
          </a:p>
        </p:txBody>
      </p:sp>
      <p:pic>
        <p:nvPicPr>
          <p:cNvPr id="10" name="Picture 2" descr="https://ia803209.us.archive.org/BookReader/BookReaderPreview.php?id=earlythematicmap0000robi&amp;subPrefix=earlythematicmap0000robi&amp;itemPath=/34/items/earlythematicmap0000robi&amp;server=ia803209.us.archive.org&amp;page=leaf1&amp;fail=preview&amp;&amp;scale=4&amp;rotate=0">
            <a:extLst>
              <a:ext uri="{FF2B5EF4-FFF2-40B4-BE49-F238E27FC236}">
                <a16:creationId xmlns:a16="http://schemas.microsoft.com/office/drawing/2014/main" id="{49ED2997-2A47-4A4A-A17A-9B7DD1AB94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2640" y="428865"/>
            <a:ext cx="6254749" cy="8895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3200" y="871200"/>
            <a:ext cx="14800185" cy="751658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pc="-11" dirty="0">
                <a:cs typeface="Arial MT"/>
              </a:rPr>
              <a:t>How?</a:t>
            </a:r>
            <a:endParaRPr spc="-11" dirty="0">
              <a:cs typeface="Arial MT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09A5D72-1EF2-4E7D-B24F-35871F143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199" y="2091600"/>
            <a:ext cx="6532441" cy="6286500"/>
          </a:xfrm>
        </p:spPr>
        <p:txBody>
          <a:bodyPr>
            <a:normAutofit/>
          </a:bodyPr>
          <a:lstStyle/>
          <a:p>
            <a:pPr>
              <a:spcBef>
                <a:spcPts val="800"/>
              </a:spcBef>
            </a:pPr>
            <a:r>
              <a:rPr lang="en-GB" spc="11" dirty="0">
                <a:solidFill>
                  <a:srgbClr val="454545"/>
                </a:solidFill>
                <a:cs typeface="Times New Roman"/>
              </a:rPr>
              <a:t>Encode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b="1" spc="5" dirty="0">
                <a:solidFill>
                  <a:srgbClr val="454545"/>
                </a:solidFill>
                <a:cs typeface="Times New Roman"/>
              </a:rPr>
              <a:t>value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using the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b="1" spc="5" dirty="0">
                <a:solidFill>
                  <a:srgbClr val="454545"/>
                </a:solidFill>
                <a:cs typeface="Times New Roman"/>
              </a:rPr>
              <a:t>colour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channel</a:t>
            </a:r>
            <a:endParaRPr lang="en-GB" dirty="0">
              <a:cs typeface="Times New Roman"/>
            </a:endParaRPr>
          </a:p>
          <a:p>
            <a:pPr>
              <a:spcBef>
                <a:spcPts val="1200"/>
              </a:spcBef>
            </a:pPr>
            <a:r>
              <a:rPr lang="en-GB" spc="-64" dirty="0">
                <a:solidFill>
                  <a:srgbClr val="454545"/>
                </a:solidFill>
                <a:cs typeface="Times New Roman"/>
              </a:rPr>
              <a:t>Values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are </a:t>
            </a:r>
            <a:r>
              <a:rPr lang="en-GB" b="1" spc="5" dirty="0">
                <a:solidFill>
                  <a:srgbClr val="454545"/>
                </a:solidFill>
                <a:cs typeface="Times New Roman"/>
              </a:rPr>
              <a:t>classified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into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b="1" spc="-5" dirty="0">
                <a:solidFill>
                  <a:srgbClr val="454545"/>
                </a:solidFill>
                <a:cs typeface="Times New Roman"/>
              </a:rPr>
              <a:t>groups</a:t>
            </a:r>
            <a:r>
              <a:rPr lang="en-GB" b="1" spc="5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(bins)</a:t>
            </a:r>
            <a:endParaRPr lang="en-GB" dirty="0">
              <a:cs typeface="Times New Roman"/>
            </a:endParaRPr>
          </a:p>
          <a:p>
            <a:pPr>
              <a:spcBef>
                <a:spcPts val="1200"/>
              </a:spcBef>
            </a:pPr>
            <a:r>
              <a:rPr lang="en-GB" b="1" spc="5" dirty="0">
                <a:solidFill>
                  <a:srgbClr val="454545"/>
                </a:solidFill>
                <a:cs typeface="Times New Roman"/>
              </a:rPr>
              <a:t>Information loss</a:t>
            </a:r>
            <a:r>
              <a:rPr lang="en-GB" b="1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as a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trade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-16" dirty="0">
                <a:solidFill>
                  <a:srgbClr val="454545"/>
                </a:solidFill>
                <a:cs typeface="Times New Roman"/>
              </a:rPr>
              <a:t>off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for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b="1" spc="5" dirty="0">
                <a:solidFill>
                  <a:srgbClr val="454545"/>
                </a:solidFill>
                <a:cs typeface="Times New Roman"/>
              </a:rPr>
              <a:t>simplicity</a:t>
            </a:r>
            <a:endParaRPr lang="en-GB" dirty="0">
              <a:cs typeface="Times New Roman"/>
            </a:endParaRPr>
          </a:p>
          <a:p>
            <a:endParaRPr lang="en-GB" dirty="0"/>
          </a:p>
        </p:txBody>
      </p:sp>
      <p:pic>
        <p:nvPicPr>
          <p:cNvPr id="5" name="Picture 2" descr="https://www.mic-hub.com/wp-content/uploads/2023/10/PTAL_2023.jpg">
            <a:extLst>
              <a:ext uri="{FF2B5EF4-FFF2-40B4-BE49-F238E27FC236}">
                <a16:creationId xmlns:a16="http://schemas.microsoft.com/office/drawing/2014/main" id="{7B8307D4-73C5-46D5-AF45-5989F0C35B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49" r="18142"/>
          <a:stretch/>
        </p:blipFill>
        <p:spPr bwMode="auto">
          <a:xfrm>
            <a:off x="7385686" y="-1"/>
            <a:ext cx="9954577" cy="975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0278451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11" dirty="0"/>
              <a:t>Classification choices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49E7921-6466-451F-8C6B-B7C2AD5B50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pc="11" dirty="0">
                <a:solidFill>
                  <a:srgbClr val="454545"/>
                </a:solidFill>
                <a:cs typeface="Times New Roman"/>
              </a:rPr>
              <a:t>N. of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bins:</a:t>
            </a:r>
          </a:p>
          <a:p>
            <a:pPr marL="1404938" lvl="5" indent="-685800">
              <a:lnSpc>
                <a:spcPct val="110000"/>
              </a:lnSpc>
              <a:spcBef>
                <a:spcPts val="0"/>
              </a:spcBef>
            </a:pPr>
            <a:r>
              <a:rPr lang="en-GB" sz="3900" spc="-16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Trade-off:</a:t>
            </a:r>
            <a:r>
              <a:rPr lang="en-GB" sz="3900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lang="en-GB" sz="3900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detail </a:t>
            </a:r>
            <a:r>
              <a:rPr lang="en-GB" sz="3900" i="1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vs</a:t>
            </a:r>
            <a:r>
              <a:rPr lang="en-GB" sz="3900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cognitive load</a:t>
            </a:r>
            <a:endParaRPr lang="en-GB" sz="3900" dirty="0">
              <a:latin typeface="Bahnschrift" panose="020B0502040204020203" pitchFamily="34" charset="0"/>
              <a:cs typeface="Times New Roman"/>
            </a:endParaRPr>
          </a:p>
          <a:p>
            <a:pPr marL="1404938" marR="5419" lvl="5" indent="-685800">
              <a:lnSpc>
                <a:spcPct val="110000"/>
              </a:lnSpc>
              <a:spcBef>
                <a:spcPts val="0"/>
              </a:spcBef>
            </a:pPr>
            <a:r>
              <a:rPr lang="en-GB" sz="3900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Exact </a:t>
            </a:r>
            <a:r>
              <a:rPr lang="en-GB" sz="3900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number </a:t>
            </a:r>
            <a:r>
              <a:rPr lang="en-GB" sz="3900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depends </a:t>
            </a:r>
            <a:r>
              <a:rPr lang="en-GB" sz="3900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on </a:t>
            </a:r>
            <a:r>
              <a:rPr lang="en-GB" sz="3900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purposes</a:t>
            </a:r>
            <a:endParaRPr lang="en-GB" sz="3900" spc="11" dirty="0">
              <a:solidFill>
                <a:srgbClr val="454545"/>
              </a:solidFill>
              <a:latin typeface="Bahnschrift" panose="020B0502040204020203" pitchFamily="34" charset="0"/>
              <a:cs typeface="Times New Roman"/>
            </a:endParaRPr>
          </a:p>
          <a:p>
            <a:pPr marL="1404938" marR="5419" lvl="5" indent="-685800">
              <a:lnSpc>
                <a:spcPct val="110000"/>
              </a:lnSpc>
              <a:spcBef>
                <a:spcPts val="0"/>
              </a:spcBef>
            </a:pPr>
            <a:r>
              <a:rPr lang="en-GB" sz="3900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Usually</a:t>
            </a:r>
            <a:r>
              <a:rPr lang="en-GB" sz="3900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lang="en-GB" sz="3900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not </a:t>
            </a:r>
            <a:r>
              <a:rPr lang="en-GB" sz="3900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more</a:t>
            </a:r>
            <a:r>
              <a:rPr lang="en-GB" sz="3900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than </a:t>
            </a:r>
            <a:r>
              <a:rPr lang="en-GB" sz="3900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12</a:t>
            </a:r>
            <a:endParaRPr lang="en-GB" sz="3900" dirty="0">
              <a:latin typeface="Bahnschrift" panose="020B0502040204020203" pitchFamily="34" charset="0"/>
              <a:cs typeface="Times New Roman"/>
            </a:endParaRPr>
          </a:p>
          <a:p>
            <a:r>
              <a:rPr lang="en-GB" spc="16" dirty="0">
                <a:solidFill>
                  <a:srgbClr val="454545"/>
                </a:solidFill>
                <a:cs typeface="Times New Roman"/>
              </a:rPr>
              <a:t>How</a:t>
            </a:r>
            <a:r>
              <a:rPr lang="en-GB" spc="-37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to</a:t>
            </a:r>
            <a:r>
              <a:rPr lang="en-GB" spc="-32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bin? </a:t>
            </a:r>
            <a:r>
              <a:rPr lang="en-GB" spc="-980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r>
              <a:rPr lang="en-GB" spc="5" dirty="0">
                <a:solidFill>
                  <a:srgbClr val="454545"/>
                </a:solidFill>
                <a:cs typeface="Times New Roman"/>
              </a:rPr>
              <a:t>Colours</a:t>
            </a:r>
            <a:endParaRPr lang="en-GB" dirty="0">
              <a:cs typeface="Times New Roman"/>
            </a:endParaRPr>
          </a:p>
          <a:p>
            <a:pPr marL="0" indent="0">
              <a:buNone/>
            </a:pPr>
            <a:endParaRPr lang="en-GB" dirty="0"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3200" y="871200"/>
            <a:ext cx="14800185" cy="751658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 algn="l">
              <a:spcBef>
                <a:spcPts val="101"/>
              </a:spcBef>
            </a:pPr>
            <a:r>
              <a:rPr spc="-11" dirty="0">
                <a:latin typeface="Arial MT"/>
                <a:cs typeface="Arial MT"/>
              </a:rPr>
              <a:t>Unique</a:t>
            </a:r>
            <a:r>
              <a:rPr spc="-48" dirty="0">
                <a:latin typeface="Arial MT"/>
                <a:cs typeface="Arial MT"/>
              </a:rPr>
              <a:t> </a:t>
            </a:r>
            <a:r>
              <a:rPr spc="-11" dirty="0">
                <a:latin typeface="Arial MT"/>
                <a:cs typeface="Arial MT"/>
              </a:rPr>
              <a:t>values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2C818BA-640D-45B5-BAF0-F8CBA2ADB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200" y="2091600"/>
            <a:ext cx="10098600" cy="6286500"/>
          </a:xfrm>
        </p:spPr>
        <p:txBody>
          <a:bodyPr/>
          <a:lstStyle/>
          <a:p>
            <a:pPr marL="13547">
              <a:spcBef>
                <a:spcPts val="1296"/>
              </a:spcBef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Categorical</a:t>
            </a:r>
            <a:r>
              <a:rPr lang="en-GB" spc="-2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data</a:t>
            </a:r>
            <a:endParaRPr lang="en-GB" dirty="0">
              <a:cs typeface="Times New Roman"/>
            </a:endParaRPr>
          </a:p>
          <a:p>
            <a:pPr marL="13547" marR="5419">
              <a:lnSpc>
                <a:spcPct val="125000"/>
              </a:lnSpc>
            </a:pPr>
            <a:r>
              <a:rPr lang="en-GB" spc="16" dirty="0">
                <a:solidFill>
                  <a:srgbClr val="454545"/>
                </a:solidFill>
                <a:cs typeface="Times New Roman"/>
              </a:rPr>
              <a:t>No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gradient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pPr marL="13547" marR="5419">
              <a:lnSpc>
                <a:spcPct val="125000"/>
              </a:lnSpc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Examples: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Religion, country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of origin…</a:t>
            </a:r>
            <a:endParaRPr lang="en-GB" dirty="0">
              <a:cs typeface="Times New Roman"/>
            </a:endParaRPr>
          </a:p>
          <a:p>
            <a:endParaRPr lang="en-GB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3200" y="871200"/>
            <a:ext cx="14800185" cy="751658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pc="-11" dirty="0">
                <a:cs typeface="Arial MT"/>
              </a:rPr>
              <a:t>Equal Intervals</a:t>
            </a:r>
            <a:endParaRPr spc="-11" dirty="0">
              <a:cs typeface="Arial MT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863F61D-8547-44A1-9161-712AD718A7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200" y="2091600"/>
            <a:ext cx="6552177" cy="6286500"/>
          </a:xfrm>
        </p:spPr>
        <p:txBody>
          <a:bodyPr>
            <a:normAutofit/>
          </a:bodyPr>
          <a:lstStyle/>
          <a:p>
            <a:pPr marL="13547" marR="455860">
              <a:lnSpc>
                <a:spcPct val="125000"/>
              </a:lnSpc>
              <a:spcBef>
                <a:spcPts val="101"/>
              </a:spcBef>
            </a:pPr>
            <a:r>
              <a:rPr lang="en-GB" spc="-59" dirty="0">
                <a:solidFill>
                  <a:srgbClr val="454545"/>
                </a:solidFill>
                <a:cs typeface="Times New Roman"/>
              </a:rPr>
              <a:t>Take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the </a:t>
            </a:r>
            <a:r>
              <a:rPr lang="en-GB" b="1" spc="5" dirty="0">
                <a:solidFill>
                  <a:srgbClr val="454545"/>
                </a:solidFill>
                <a:cs typeface="Times New Roman"/>
              </a:rPr>
              <a:t>value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span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of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the data to represent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and </a:t>
            </a:r>
            <a:r>
              <a:rPr lang="en-GB" spc="-980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split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it equally</a:t>
            </a:r>
            <a:endParaRPr lang="en-GB" dirty="0">
              <a:cs typeface="Times New Roman"/>
            </a:endParaRPr>
          </a:p>
          <a:p>
            <a:pPr marL="13547" marR="5419">
              <a:lnSpc>
                <a:spcPct val="125000"/>
              </a:lnSpc>
            </a:pPr>
            <a:r>
              <a:rPr lang="en-GB" b="1" spc="5" dirty="0">
                <a:solidFill>
                  <a:srgbClr val="454545"/>
                </a:solidFill>
                <a:cs typeface="Times New Roman"/>
              </a:rPr>
              <a:t>Splitting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happens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based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on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the </a:t>
            </a:r>
            <a:r>
              <a:rPr lang="en-GB" b="1" spc="11" dirty="0">
                <a:solidFill>
                  <a:srgbClr val="454545"/>
                </a:solidFill>
                <a:cs typeface="Times New Roman"/>
              </a:rPr>
              <a:t>numerical </a:t>
            </a:r>
            <a:r>
              <a:rPr lang="en-GB" b="1" spc="5" dirty="0">
                <a:solidFill>
                  <a:srgbClr val="454545"/>
                </a:solidFill>
                <a:cs typeface="Times New Roman"/>
              </a:rPr>
              <a:t>value </a:t>
            </a:r>
            <a:r>
              <a:rPr lang="en-GB" b="1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Gives more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weight to outliers if the distribution is </a:t>
            </a:r>
            <a:r>
              <a:rPr lang="en-GB" spc="-987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skewed</a:t>
            </a:r>
            <a:endParaRPr lang="en-GB" dirty="0">
              <a:cs typeface="Times New Roman"/>
            </a:endParaRPr>
          </a:p>
        </p:txBody>
      </p:sp>
      <p:pic>
        <p:nvPicPr>
          <p:cNvPr id="5" name="object 2">
            <a:extLst>
              <a:ext uri="{FF2B5EF4-FFF2-40B4-BE49-F238E27FC236}">
                <a16:creationId xmlns:a16="http://schemas.microsoft.com/office/drawing/2014/main" id="{7E57B619-519C-44AA-8E74-B556A670091E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312207" y="2136570"/>
            <a:ext cx="9447339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587772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3200" y="871200"/>
            <a:ext cx="14800185" cy="751658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11" dirty="0">
                <a:cs typeface="Arial MT"/>
              </a:rPr>
              <a:t>Quantiles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863F61D-8547-44A1-9161-712AD718A7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200" y="2091600"/>
            <a:ext cx="6552177" cy="6286500"/>
          </a:xfrm>
        </p:spPr>
        <p:txBody>
          <a:bodyPr>
            <a:normAutofit fontScale="92500" lnSpcReduction="10000"/>
          </a:bodyPr>
          <a:lstStyle/>
          <a:p>
            <a:pPr marL="13547" marR="5419">
              <a:lnSpc>
                <a:spcPct val="125000"/>
              </a:lnSpc>
              <a:spcBef>
                <a:spcPts val="101"/>
              </a:spcBef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Regardless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of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numerical values, split the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distribution keeping the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same amount of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values in </a:t>
            </a:r>
            <a:r>
              <a:rPr lang="en-GB" spc="-987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each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bin</a:t>
            </a:r>
            <a:endParaRPr lang="en-GB" dirty="0">
              <a:cs typeface="Times New Roman"/>
            </a:endParaRPr>
          </a:p>
          <a:p>
            <a:pPr marL="13547">
              <a:spcBef>
                <a:spcPts val="1200"/>
              </a:spcBef>
            </a:pPr>
            <a:r>
              <a:rPr lang="en-GB" b="1" spc="5" dirty="0">
                <a:solidFill>
                  <a:srgbClr val="454545"/>
                </a:solidFill>
                <a:cs typeface="Times New Roman"/>
              </a:rPr>
              <a:t>Splitting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based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on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the </a:t>
            </a:r>
            <a:r>
              <a:rPr lang="en-GB" b="1" spc="11" dirty="0">
                <a:solidFill>
                  <a:srgbClr val="454545"/>
                </a:solidFill>
                <a:cs typeface="Times New Roman"/>
              </a:rPr>
              <a:t>rank</a:t>
            </a:r>
            <a:r>
              <a:rPr lang="en-GB" b="1" spc="5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of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the value</a:t>
            </a:r>
            <a:endParaRPr lang="en-GB" dirty="0">
              <a:cs typeface="Times New Roman"/>
            </a:endParaRPr>
          </a:p>
          <a:p>
            <a:pPr marL="13547" marR="185595">
              <a:lnSpc>
                <a:spcPct val="125000"/>
              </a:lnSpc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If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distribution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is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skewed,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it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can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put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very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-5" dirty="0">
                <a:solidFill>
                  <a:srgbClr val="454545"/>
                </a:solidFill>
                <a:cs typeface="Times New Roman"/>
              </a:rPr>
              <a:t>different </a:t>
            </a:r>
            <a:r>
              <a:rPr lang="en-GB" spc="-980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values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in the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same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bin</a:t>
            </a:r>
            <a:endParaRPr lang="en-GB" dirty="0">
              <a:cs typeface="Times New Roman"/>
            </a:endParaRPr>
          </a:p>
          <a:p>
            <a:endParaRPr lang="en-GB" dirty="0"/>
          </a:p>
        </p:txBody>
      </p:sp>
      <p:pic>
        <p:nvPicPr>
          <p:cNvPr id="9" name="object 2">
            <a:extLst>
              <a:ext uri="{FF2B5EF4-FFF2-40B4-BE49-F238E27FC236}">
                <a16:creationId xmlns:a16="http://schemas.microsoft.com/office/drawing/2014/main" id="{E93B4484-093A-44B8-8186-31667453A48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315199" y="2136570"/>
            <a:ext cx="9447337" cy="54000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5" dirty="0">
                <a:latin typeface="Arial MT"/>
                <a:cs typeface="Arial MT"/>
              </a:rPr>
              <a:t>Color</a:t>
            </a:r>
            <a:r>
              <a:rPr spc="-75" dirty="0">
                <a:latin typeface="Arial MT"/>
                <a:cs typeface="Arial MT"/>
              </a:rPr>
              <a:t> </a:t>
            </a:r>
            <a:r>
              <a:rPr spc="-11" dirty="0">
                <a:latin typeface="Arial MT"/>
                <a:cs typeface="Arial MT"/>
              </a:rPr>
              <a:t>schemes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90D10ED-92E7-4FED-9D92-C01BF9B51C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200" y="2091599"/>
            <a:ext cx="11160000" cy="694746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Categories, non-ordered </a:t>
            </a:r>
            <a:r>
              <a:rPr lang="en-GB" spc="-987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endParaRPr lang="en-GB" spc="5" dirty="0">
              <a:solidFill>
                <a:srgbClr val="454545"/>
              </a:solidFill>
              <a:cs typeface="Times New Roman"/>
            </a:endParaRPr>
          </a:p>
          <a:p>
            <a:endParaRPr lang="en-GB" spc="5" dirty="0">
              <a:solidFill>
                <a:srgbClr val="454545"/>
              </a:solidFill>
              <a:cs typeface="Times New Roman"/>
            </a:endParaRPr>
          </a:p>
          <a:p>
            <a:endParaRPr lang="en-GB" spc="5" dirty="0">
              <a:solidFill>
                <a:srgbClr val="454545"/>
              </a:solidFill>
              <a:cs typeface="Times New Roman"/>
            </a:endParaRPr>
          </a:p>
          <a:p>
            <a:pPr marL="0" indent="0">
              <a:buNone/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Graduated, sequential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endParaRPr lang="en-GB" spc="11" dirty="0">
              <a:solidFill>
                <a:srgbClr val="454545"/>
              </a:solidFill>
              <a:cs typeface="Times New Roman"/>
            </a:endParaRPr>
          </a:p>
          <a:p>
            <a:endParaRPr lang="en-GB" spc="5" dirty="0">
              <a:solidFill>
                <a:srgbClr val="454545"/>
              </a:solidFill>
              <a:cs typeface="Times New Roman"/>
            </a:endParaRPr>
          </a:p>
          <a:p>
            <a:pPr marL="0" indent="0">
              <a:buNone/>
            </a:pPr>
            <a:endParaRPr lang="en-GB" spc="5" dirty="0">
              <a:solidFill>
                <a:srgbClr val="454545"/>
              </a:solidFill>
              <a:cs typeface="Times New Roman"/>
            </a:endParaRPr>
          </a:p>
          <a:p>
            <a:pPr marL="0" indent="0">
              <a:buNone/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Graduated,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divergent</a:t>
            </a:r>
          </a:p>
          <a:p>
            <a:pPr marL="0" indent="0">
              <a:buNone/>
            </a:pPr>
            <a:endParaRPr lang="en-GB" spc="11" dirty="0">
              <a:solidFill>
                <a:srgbClr val="454545"/>
              </a:solidFill>
              <a:cs typeface="Times New Roman"/>
            </a:endParaRPr>
          </a:p>
          <a:p>
            <a:pPr marL="0" indent="0">
              <a:buNone/>
            </a:pPr>
            <a:endParaRPr lang="en-GB" spc="11" dirty="0">
              <a:solidFill>
                <a:srgbClr val="454545"/>
              </a:solidFill>
              <a:cs typeface="Times New Roman"/>
            </a:endParaRPr>
          </a:p>
          <a:p>
            <a:pPr marL="0" indent="0">
              <a:buNone/>
            </a:pPr>
            <a:endParaRPr lang="en-GB" i="1" spc="11" dirty="0">
              <a:solidFill>
                <a:srgbClr val="454545"/>
              </a:solidFill>
              <a:cs typeface="Times New Roman"/>
            </a:endParaRPr>
          </a:p>
          <a:p>
            <a:pPr marL="0" indent="0">
              <a:buNone/>
            </a:pPr>
            <a:r>
              <a:rPr lang="en-GB" i="1" spc="11" dirty="0">
                <a:solidFill>
                  <a:srgbClr val="454545"/>
                </a:solidFill>
                <a:cs typeface="Times New Roman"/>
              </a:rPr>
              <a:t>Check </a:t>
            </a:r>
            <a:r>
              <a:rPr lang="en-GB" i="1" spc="5" dirty="0">
                <a:solidFill>
                  <a:srgbClr val="831212"/>
                </a:solidFill>
                <a:cs typeface="Times New Roman"/>
                <a:hlinkClick r:id="rId3"/>
              </a:rPr>
              <a:t>ColorBrewer 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for guidance</a:t>
            </a:r>
            <a:endParaRPr lang="en-GB" i="1" dirty="0">
              <a:cs typeface="Times New Roman"/>
            </a:endParaRPr>
          </a:p>
          <a:p>
            <a:endParaRPr lang="en-GB" dirty="0">
              <a:latin typeface="Times New Roman"/>
              <a:cs typeface="Times New Roman"/>
            </a:endParaRPr>
          </a:p>
          <a:p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7435EB3-334A-465C-8D97-750AA7946EC4}"/>
              </a:ext>
            </a:extLst>
          </p:cNvPr>
          <p:cNvGrpSpPr/>
          <p:nvPr/>
        </p:nvGrpSpPr>
        <p:grpSpPr>
          <a:xfrm>
            <a:off x="6050050" y="2042135"/>
            <a:ext cx="3732784" cy="887307"/>
            <a:chOff x="11557523" y="3964767"/>
            <a:chExt cx="3732784" cy="887307"/>
          </a:xfrm>
        </p:grpSpPr>
        <p:sp>
          <p:nvSpPr>
            <p:cNvPr id="7" name="object 7"/>
            <p:cNvSpPr/>
            <p:nvPr/>
          </p:nvSpPr>
          <p:spPr>
            <a:xfrm>
              <a:off x="11557523" y="3964767"/>
              <a:ext cx="3732784" cy="887307"/>
            </a:xfrm>
            <a:custGeom>
              <a:avLst/>
              <a:gdLst/>
              <a:ahLst/>
              <a:cxnLst/>
              <a:rect l="l" t="t" r="r" b="b"/>
              <a:pathLst>
                <a:path w="3499484" h="831850">
                  <a:moveTo>
                    <a:pt x="3499104" y="0"/>
                  </a:moveTo>
                  <a:lnTo>
                    <a:pt x="0" y="0"/>
                  </a:lnTo>
                  <a:lnTo>
                    <a:pt x="0" y="149860"/>
                  </a:lnTo>
                  <a:lnTo>
                    <a:pt x="0" y="683260"/>
                  </a:lnTo>
                  <a:lnTo>
                    <a:pt x="0" y="831850"/>
                  </a:lnTo>
                  <a:lnTo>
                    <a:pt x="3499104" y="831850"/>
                  </a:lnTo>
                  <a:lnTo>
                    <a:pt x="3499104" y="683272"/>
                  </a:lnTo>
                  <a:lnTo>
                    <a:pt x="3499104" y="149872"/>
                  </a:lnTo>
                  <a:lnTo>
                    <a:pt x="3350514" y="149872"/>
                  </a:lnTo>
                  <a:lnTo>
                    <a:pt x="3350514" y="683260"/>
                  </a:lnTo>
                  <a:lnTo>
                    <a:pt x="150114" y="683260"/>
                  </a:lnTo>
                  <a:lnTo>
                    <a:pt x="150114" y="149860"/>
                  </a:lnTo>
                  <a:lnTo>
                    <a:pt x="3499104" y="149860"/>
                  </a:lnTo>
                  <a:lnTo>
                    <a:pt x="3499104" y="0"/>
                  </a:lnTo>
                  <a:close/>
                </a:path>
              </a:pathLst>
            </a:custGeom>
            <a:solidFill>
              <a:srgbClr val="000000">
                <a:alpha val="14898"/>
              </a:srgbClr>
            </a:solidFill>
          </p:spPr>
          <p:txBody>
            <a:bodyPr wrap="square" lIns="0" tIns="0" rIns="0" bIns="0" rtlCol="0"/>
            <a:lstStyle/>
            <a:p>
              <a:endParaRPr sz="3840"/>
            </a:p>
          </p:txBody>
        </p:sp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144377" y="4195739"/>
              <a:ext cx="2645663" cy="426719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04869AE-81C4-4CBC-975C-3DB22279F4C1}"/>
              </a:ext>
            </a:extLst>
          </p:cNvPr>
          <p:cNvGrpSpPr/>
          <p:nvPr/>
        </p:nvGrpSpPr>
        <p:grpSpPr>
          <a:xfrm>
            <a:off x="6050050" y="4068530"/>
            <a:ext cx="3732784" cy="883243"/>
            <a:chOff x="11069843" y="4881876"/>
            <a:chExt cx="3732784" cy="883243"/>
          </a:xfrm>
        </p:grpSpPr>
        <p:sp>
          <p:nvSpPr>
            <p:cNvPr id="9" name="object 9"/>
            <p:cNvSpPr/>
            <p:nvPr/>
          </p:nvSpPr>
          <p:spPr>
            <a:xfrm>
              <a:off x="11069843" y="4881876"/>
              <a:ext cx="3732784" cy="883243"/>
            </a:xfrm>
            <a:custGeom>
              <a:avLst/>
              <a:gdLst/>
              <a:ahLst/>
              <a:cxnLst/>
              <a:rect l="l" t="t" r="r" b="b"/>
              <a:pathLst>
                <a:path w="3499484" h="828039">
                  <a:moveTo>
                    <a:pt x="3499104" y="0"/>
                  </a:moveTo>
                  <a:lnTo>
                    <a:pt x="0" y="0"/>
                  </a:lnTo>
                  <a:lnTo>
                    <a:pt x="0" y="147320"/>
                  </a:lnTo>
                  <a:lnTo>
                    <a:pt x="0" y="680720"/>
                  </a:lnTo>
                  <a:lnTo>
                    <a:pt x="0" y="828040"/>
                  </a:lnTo>
                  <a:lnTo>
                    <a:pt x="3499104" y="828040"/>
                  </a:lnTo>
                  <a:lnTo>
                    <a:pt x="3499104" y="680732"/>
                  </a:lnTo>
                  <a:lnTo>
                    <a:pt x="3499104" y="147332"/>
                  </a:lnTo>
                  <a:lnTo>
                    <a:pt x="3350514" y="147332"/>
                  </a:lnTo>
                  <a:lnTo>
                    <a:pt x="3350514" y="680720"/>
                  </a:lnTo>
                  <a:lnTo>
                    <a:pt x="150114" y="680720"/>
                  </a:lnTo>
                  <a:lnTo>
                    <a:pt x="150114" y="147320"/>
                  </a:lnTo>
                  <a:lnTo>
                    <a:pt x="3499104" y="147320"/>
                  </a:lnTo>
                  <a:lnTo>
                    <a:pt x="3499104" y="0"/>
                  </a:lnTo>
                  <a:close/>
                </a:path>
              </a:pathLst>
            </a:custGeom>
            <a:solidFill>
              <a:srgbClr val="000000">
                <a:alpha val="14898"/>
              </a:srgbClr>
            </a:solidFill>
          </p:spPr>
          <p:txBody>
            <a:bodyPr wrap="square" lIns="0" tIns="0" rIns="0" bIns="0" rtlCol="0"/>
            <a:lstStyle/>
            <a:p>
              <a:endParaRPr sz="3840"/>
            </a:p>
          </p:txBody>
        </p:sp>
        <p:pic>
          <p:nvPicPr>
            <p:cNvPr id="10" name="object 1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666180" y="5110139"/>
              <a:ext cx="2636180" cy="426719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F9460E4-89BD-44B0-B007-0177A255D103}"/>
              </a:ext>
            </a:extLst>
          </p:cNvPr>
          <p:cNvGrpSpPr/>
          <p:nvPr/>
        </p:nvGrpSpPr>
        <p:grpSpPr>
          <a:xfrm>
            <a:off x="6051743" y="6035018"/>
            <a:ext cx="3729398" cy="887307"/>
            <a:chOff x="10930041" y="5785439"/>
            <a:chExt cx="3729398" cy="887307"/>
          </a:xfrm>
        </p:grpSpPr>
        <p:sp>
          <p:nvSpPr>
            <p:cNvPr id="11" name="object 11"/>
            <p:cNvSpPr/>
            <p:nvPr/>
          </p:nvSpPr>
          <p:spPr>
            <a:xfrm>
              <a:off x="10930041" y="5785439"/>
              <a:ext cx="3729398" cy="887307"/>
            </a:xfrm>
            <a:custGeom>
              <a:avLst/>
              <a:gdLst/>
              <a:ahLst/>
              <a:cxnLst/>
              <a:rect l="l" t="t" r="r" b="b"/>
              <a:pathLst>
                <a:path w="3496309" h="831850">
                  <a:moveTo>
                    <a:pt x="3496056" y="0"/>
                  </a:moveTo>
                  <a:lnTo>
                    <a:pt x="0" y="0"/>
                  </a:lnTo>
                  <a:lnTo>
                    <a:pt x="0" y="148590"/>
                  </a:lnTo>
                  <a:lnTo>
                    <a:pt x="0" y="681990"/>
                  </a:lnTo>
                  <a:lnTo>
                    <a:pt x="0" y="831850"/>
                  </a:lnTo>
                  <a:lnTo>
                    <a:pt x="3496056" y="831850"/>
                  </a:lnTo>
                  <a:lnTo>
                    <a:pt x="3496056" y="681990"/>
                  </a:lnTo>
                  <a:lnTo>
                    <a:pt x="147828" y="681990"/>
                  </a:lnTo>
                  <a:lnTo>
                    <a:pt x="147828" y="148590"/>
                  </a:lnTo>
                  <a:lnTo>
                    <a:pt x="3348228" y="148590"/>
                  </a:lnTo>
                  <a:lnTo>
                    <a:pt x="3348228" y="681367"/>
                  </a:lnTo>
                  <a:lnTo>
                    <a:pt x="3496056" y="681367"/>
                  </a:lnTo>
                  <a:lnTo>
                    <a:pt x="3496056" y="148590"/>
                  </a:lnTo>
                  <a:lnTo>
                    <a:pt x="3496056" y="147967"/>
                  </a:lnTo>
                  <a:lnTo>
                    <a:pt x="3496056" y="0"/>
                  </a:lnTo>
                  <a:close/>
                </a:path>
              </a:pathLst>
            </a:custGeom>
            <a:solidFill>
              <a:srgbClr val="000000">
                <a:alpha val="14898"/>
              </a:srgbClr>
            </a:solidFill>
          </p:spPr>
          <p:txBody>
            <a:bodyPr wrap="square" lIns="0" tIns="0" rIns="0" bIns="0" rtlCol="0"/>
            <a:lstStyle/>
            <a:p>
              <a:endParaRPr sz="3840"/>
            </a:p>
          </p:txBody>
        </p:sp>
        <p:pic>
          <p:nvPicPr>
            <p:cNvPr id="12" name="object 1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514457" y="6014379"/>
              <a:ext cx="2645663" cy="426719"/>
            </a:xfrm>
            <a:prstGeom prst="rect">
              <a:avLst/>
            </a:prstGeom>
          </p:spPr>
        </p:pic>
      </p:grp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8ED1FDD-39C4-49D9-BDB3-3E574D3E9E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05" t="11874" r="21955" b="26407"/>
          <a:stretch/>
        </p:blipFill>
        <p:spPr>
          <a:xfrm>
            <a:off x="1064793" y="0"/>
            <a:ext cx="15210677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606299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0131" y="3639196"/>
            <a:ext cx="16740000" cy="2475207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pc="-11" dirty="0">
                <a:cs typeface="Arial MT"/>
              </a:rPr>
              <a:t>Size </a:t>
            </a:r>
            <a:br>
              <a:rPr lang="en-GB" spc="-11" dirty="0">
                <a:cs typeface="Arial MT"/>
              </a:rPr>
            </a:br>
            <a:r>
              <a:rPr lang="en-GB" i="1" spc="-11" dirty="0">
                <a:cs typeface="Arial MT"/>
              </a:rPr>
              <a:t>Cartograms</a:t>
            </a:r>
            <a:endParaRPr i="1" spc="-11" dirty="0"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4246575620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g">
            <a:extLst>
              <a:ext uri="{FF2B5EF4-FFF2-40B4-BE49-F238E27FC236}">
                <a16:creationId xmlns:a16="http://schemas.microsoft.com/office/drawing/2014/main" id="{DA940D1D-D0DE-4EB2-9699-246EFAB22B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119346"/>
            <a:ext cx="7514908" cy="7514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g">
            <a:extLst>
              <a:ext uri="{FF2B5EF4-FFF2-40B4-BE49-F238E27FC236}">
                <a16:creationId xmlns:a16="http://schemas.microsoft.com/office/drawing/2014/main" id="{AFE387A1-E2C3-4F74-B52B-2BAA001D8C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6988" y="1119346"/>
            <a:ext cx="7514908" cy="7514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4BC44D0-E6CD-41E1-B3B1-052BF414F94D}"/>
              </a:ext>
            </a:extLst>
          </p:cNvPr>
          <p:cNvSpPr/>
          <p:nvPr/>
        </p:nvSpPr>
        <p:spPr>
          <a:xfrm>
            <a:off x="4327525" y="8585492"/>
            <a:ext cx="8667750" cy="3231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500" dirty="0">
                <a:latin typeface="Bahnschrift" panose="020B0502040204020203" pitchFamily="34" charset="0"/>
              </a:rPr>
              <a:t>https://www.data-to-viz.com/graph/cartogram.html</a:t>
            </a:r>
          </a:p>
        </p:txBody>
      </p:sp>
    </p:spTree>
    <p:extLst>
      <p:ext uri="{BB962C8B-B14F-4D97-AF65-F5344CB8AC3E}">
        <p14:creationId xmlns:p14="http://schemas.microsoft.com/office/powerpoint/2010/main" val="76043862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16" dirty="0">
                <a:latin typeface="Arial MT"/>
                <a:cs typeface="Arial MT"/>
              </a:rPr>
              <a:t>Visualisation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s://oraclum.eu/wp-content/uploads/2015/12/MOST2015-map-deformed.png">
            <a:extLst>
              <a:ext uri="{FF2B5EF4-FFF2-40B4-BE49-F238E27FC236}">
                <a16:creationId xmlns:a16="http://schemas.microsoft.com/office/drawing/2014/main" id="{943A6CEA-AB86-4CBF-906E-6EA474657A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0310" y="1014780"/>
            <a:ext cx="7299643" cy="7724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74C1B03-B4F6-47DD-BC02-1783993FA90D}"/>
              </a:ext>
            </a:extLst>
          </p:cNvPr>
          <p:cNvSpPr/>
          <p:nvPr/>
        </p:nvSpPr>
        <p:spPr>
          <a:xfrm>
            <a:off x="5020310" y="8738820"/>
            <a:ext cx="729964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GB" sz="1400" dirty="0">
                <a:latin typeface="Bahnschrift" panose="020B0502040204020203" pitchFamily="34" charset="0"/>
              </a:rPr>
              <a:t>Source: </a:t>
            </a:r>
          </a:p>
          <a:p>
            <a:pPr algn="l"/>
            <a:r>
              <a:rPr lang="en-GB" sz="1400" b="1" dirty="0" err="1">
                <a:latin typeface="Bahnschrift" panose="020B0502040204020203" pitchFamily="34" charset="0"/>
              </a:rPr>
              <a:t>Dejan</a:t>
            </a:r>
            <a:r>
              <a:rPr lang="en-GB" sz="1400" b="1" dirty="0">
                <a:latin typeface="Bahnschrift" panose="020B0502040204020203" pitchFamily="34" charset="0"/>
              </a:rPr>
              <a:t> </a:t>
            </a:r>
            <a:r>
              <a:rPr lang="en-GB" sz="1400" b="1" dirty="0" err="1">
                <a:latin typeface="Bahnschrift" panose="020B0502040204020203" pitchFamily="34" charset="0"/>
              </a:rPr>
              <a:t>Vinkovic</a:t>
            </a:r>
            <a:r>
              <a:rPr lang="en-GB" sz="1400" b="1" dirty="0">
                <a:latin typeface="Bahnschrift" panose="020B0502040204020203" pitchFamily="34" charset="0"/>
              </a:rPr>
              <a:t>: </a:t>
            </a:r>
            <a:r>
              <a:rPr lang="en-GB" sz="1400" dirty="0">
                <a:latin typeface="Bahnschrift" panose="020B0502040204020203" pitchFamily="34" charset="0"/>
              </a:rPr>
              <a:t>work at http://oraclum.eu/cartograms-of-election-results/</a:t>
            </a:r>
          </a:p>
        </p:txBody>
      </p:sp>
    </p:spTree>
    <p:extLst>
      <p:ext uri="{BB962C8B-B14F-4D97-AF65-F5344CB8AC3E}">
        <p14:creationId xmlns:p14="http://schemas.microsoft.com/office/powerpoint/2010/main" val="3639240106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pedestrianobservations.files.wordpress.com/2019/04/berlinrailtraffic.png">
            <a:extLst>
              <a:ext uri="{FF2B5EF4-FFF2-40B4-BE49-F238E27FC236}">
                <a16:creationId xmlns:a16="http://schemas.microsoft.com/office/drawing/2014/main" id="{59E404A7-EE7E-4EB7-8C1A-761DDC069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6826" y="534186"/>
            <a:ext cx="12246610" cy="8685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51BE8CB-6461-49AA-84CB-7C4103BE150D}"/>
              </a:ext>
            </a:extLst>
          </p:cNvPr>
          <p:cNvSpPr/>
          <p:nvPr/>
        </p:nvSpPr>
        <p:spPr>
          <a:xfrm>
            <a:off x="2546826" y="9096048"/>
            <a:ext cx="1224661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GB" sz="1500" dirty="0">
                <a:latin typeface="Bahnschrift" panose="020B0502040204020203" pitchFamily="34" charset="0"/>
              </a:rPr>
              <a:t>Source (p.6): https://www.berlin.de/sen/uvk/_assets/verkehr/verkehrsplanung/oeffentlicher-personennahverkehr/nahverkehrsplan/broschure_nvp_2019_anlage_2.pdf </a:t>
            </a:r>
          </a:p>
        </p:txBody>
      </p:sp>
    </p:spTree>
    <p:extLst>
      <p:ext uri="{BB962C8B-B14F-4D97-AF65-F5344CB8AC3E}">
        <p14:creationId xmlns:p14="http://schemas.microsoft.com/office/powerpoint/2010/main" val="1472886487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artogram image">
            <a:extLst>
              <a:ext uri="{FF2B5EF4-FFF2-40B4-BE49-F238E27FC236}">
                <a16:creationId xmlns:a16="http://schemas.microsoft.com/office/drawing/2014/main" id="{B0EEB2F9-2785-46CC-9CDD-BCFB42FB8F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6556" y="150494"/>
            <a:ext cx="11549698" cy="8594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772FB48-E4F1-48C4-AE06-FC8AA698BA5D}"/>
              </a:ext>
            </a:extLst>
          </p:cNvPr>
          <p:cNvSpPr/>
          <p:nvPr/>
        </p:nvSpPr>
        <p:spPr>
          <a:xfrm>
            <a:off x="2911316" y="8775573"/>
            <a:ext cx="697944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GB" sz="1500" dirty="0">
                <a:latin typeface="Bahnschrift" panose="020B0502040204020203" pitchFamily="34" charset="0"/>
              </a:rPr>
              <a:t>Source:</a:t>
            </a:r>
          </a:p>
          <a:p>
            <a:pPr algn="l"/>
            <a:r>
              <a:rPr lang="en-GB" sz="1500" b="1" dirty="0">
                <a:latin typeface="Bahnschrift" panose="020B0502040204020203" pitchFamily="34" charset="0"/>
              </a:rPr>
              <a:t>Lisa Charlotte </a:t>
            </a:r>
            <a:r>
              <a:rPr lang="en-GB" sz="1500" b="1" dirty="0" err="1">
                <a:latin typeface="Bahnschrift" panose="020B0502040204020203" pitchFamily="34" charset="0"/>
              </a:rPr>
              <a:t>Muth</a:t>
            </a:r>
            <a:r>
              <a:rPr lang="en-GB" sz="1500" b="1" dirty="0">
                <a:latin typeface="Bahnschrift" panose="020B0502040204020203" pitchFamily="34" charset="0"/>
              </a:rPr>
              <a:t>: </a:t>
            </a:r>
            <a:r>
              <a:rPr lang="en-GB" sz="1500" dirty="0">
                <a:latin typeface="Bahnschrift" panose="020B0502040204020203" pitchFamily="34" charset="0"/>
              </a:rPr>
              <a:t>https://blog.datawrapper.de/cartograms/</a:t>
            </a:r>
          </a:p>
        </p:txBody>
      </p:sp>
    </p:spTree>
    <p:extLst>
      <p:ext uri="{BB962C8B-B14F-4D97-AF65-F5344CB8AC3E}">
        <p14:creationId xmlns:p14="http://schemas.microsoft.com/office/powerpoint/2010/main" val="1209586202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0131" y="4254749"/>
            <a:ext cx="16740000" cy="1244101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pc="-11" dirty="0">
                <a:cs typeface="Arial MT"/>
              </a:rPr>
              <a:t>Final Remarks</a:t>
            </a:r>
            <a:endParaRPr spc="-11" dirty="0"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3911501439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21" dirty="0"/>
              <a:t>Global</a:t>
            </a:r>
            <a:r>
              <a:rPr spc="-192" dirty="0"/>
              <a:t> </a:t>
            </a:r>
            <a:r>
              <a:rPr spc="-37" dirty="0"/>
              <a:t>Projections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B06AC8-9935-4C63-81CA-90AAB1E209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292080"/>
            <a:ext cx="13149263" cy="8766176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8225399-6E52-4F28-8F60-91B895F5E6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201" y="2091600"/>
            <a:ext cx="7538280" cy="6790800"/>
          </a:xfrm>
        </p:spPr>
        <p:txBody>
          <a:bodyPr/>
          <a:lstStyle/>
          <a:p>
            <a:r>
              <a:rPr lang="en-GB" dirty="0"/>
              <a:t>Different projections cause large </a:t>
            </a:r>
            <a:r>
              <a:rPr lang="en-GB" b="1" dirty="0"/>
              <a:t>distortions</a:t>
            </a:r>
            <a:r>
              <a:rPr lang="en-GB" dirty="0"/>
              <a:t> in sizes and shapes.</a:t>
            </a:r>
          </a:p>
          <a:p>
            <a:r>
              <a:rPr lang="en-GB" dirty="0"/>
              <a:t>Consequences on aesthetics of and political perceptions.</a:t>
            </a:r>
          </a:p>
          <a:p>
            <a:r>
              <a:rPr lang="en-GB" dirty="0"/>
              <a:t>Standard </a:t>
            </a:r>
            <a:r>
              <a:rPr lang="en-GB" i="1" dirty="0"/>
              <a:t>Mercator</a:t>
            </a:r>
            <a:r>
              <a:rPr lang="en-GB" dirty="0"/>
              <a:t> projection used by Google shrinks countries at the equator. 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5497C79-0E24-4B6C-84E1-76C57858FF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200" y="2091600"/>
            <a:ext cx="8176931" cy="6915240"/>
          </a:xfrm>
        </p:spPr>
        <p:txBody>
          <a:bodyPr/>
          <a:lstStyle/>
          <a:p>
            <a:r>
              <a:rPr lang="en-GB" dirty="0"/>
              <a:t>Most countries release data using national coordinate system and projection (e.g. British National Grid). </a:t>
            </a:r>
          </a:p>
          <a:p>
            <a:r>
              <a:rPr lang="en-GB" dirty="0"/>
              <a:t>In larger countries there can be more than one projections </a:t>
            </a:r>
          </a:p>
          <a:p>
            <a:r>
              <a:rPr lang="en-GB" dirty="0"/>
              <a:t>Standardisation minimises issues for analysis at the country level.</a:t>
            </a:r>
          </a:p>
          <a:p>
            <a:endParaRPr lang="en-GB" dirty="0"/>
          </a:p>
        </p:txBody>
      </p:sp>
      <p:pic>
        <p:nvPicPr>
          <p:cNvPr id="13314" name="Picture 2" descr="https://www.echodelta.net/mbs/article/europedecoupage.gif">
            <a:extLst>
              <a:ext uri="{FF2B5EF4-FFF2-40B4-BE49-F238E27FC236}">
                <a16:creationId xmlns:a16="http://schemas.microsoft.com/office/drawing/2014/main" id="{6A41FA80-AD2D-4493-A460-C85BD78B4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2583" y="620541"/>
            <a:ext cx="7904480" cy="8512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61D8991-AE1B-4DC8-86C4-F716A9592911}"/>
              </a:ext>
            </a:extLst>
          </p:cNvPr>
          <p:cNvSpPr/>
          <p:nvPr/>
        </p:nvSpPr>
        <p:spPr>
          <a:xfrm>
            <a:off x="8942583" y="9229828"/>
            <a:ext cx="866775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GB" sz="1400" dirty="0">
                <a:latin typeface="Bahnschrift" panose="020B0502040204020203" pitchFamily="34" charset="0"/>
              </a:rPr>
              <a:t>Source: https://www.echodelta.net/mbs/eng-overview.php</a:t>
            </a:r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1FE61100-99A8-42CB-B4E8-DC111F134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Local Projections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61D8991-AE1B-4DC8-86C4-F716A9592911}"/>
              </a:ext>
            </a:extLst>
          </p:cNvPr>
          <p:cNvSpPr/>
          <p:nvPr/>
        </p:nvSpPr>
        <p:spPr>
          <a:xfrm>
            <a:off x="493200" y="9111409"/>
            <a:ext cx="866775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GB" sz="1400" dirty="0">
                <a:latin typeface="Bahnschrift" panose="020B0502040204020203" pitchFamily="34" charset="0"/>
              </a:rPr>
              <a:t>Source: https://www.echodelta.net/mbs/eng-overview.php</a:t>
            </a:r>
          </a:p>
        </p:txBody>
      </p:sp>
      <p:pic>
        <p:nvPicPr>
          <p:cNvPr id="14338" name="Picture 2" descr="https://www.joshuastevens.net/images/js_finalBivariateMap.png">
            <a:extLst>
              <a:ext uri="{FF2B5EF4-FFF2-40B4-BE49-F238E27FC236}">
                <a16:creationId xmlns:a16="http://schemas.microsoft.com/office/drawing/2014/main" id="{4222DF26-45F9-4040-BFF1-5DDD036F61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0" y="1701399"/>
            <a:ext cx="11531160" cy="7318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283822C-A4EA-4C0D-890A-420A432E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Bivariate Maps</a:t>
            </a:r>
          </a:p>
        </p:txBody>
      </p:sp>
    </p:spTree>
    <p:extLst>
      <p:ext uri="{BB962C8B-B14F-4D97-AF65-F5344CB8AC3E}">
        <p14:creationId xmlns:p14="http://schemas.microsoft.com/office/powerpoint/2010/main" val="825609636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251" dirty="0">
                <a:latin typeface="Arial MT"/>
                <a:cs typeface="Arial MT"/>
              </a:rPr>
              <a:t>T</a:t>
            </a:r>
            <a:r>
              <a:rPr spc="-11" dirty="0">
                <a:latin typeface="Arial MT"/>
                <a:cs typeface="Arial MT"/>
              </a:rPr>
              <a:t>ip</a:t>
            </a:r>
            <a:r>
              <a:rPr spc="-5" dirty="0">
                <a:latin typeface="Arial MT"/>
                <a:cs typeface="Arial MT"/>
              </a:rPr>
              <a:t>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99BB994-ADB7-413B-9D24-B1C9F3F33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200" y="2091600"/>
            <a:ext cx="11485440" cy="6286500"/>
          </a:xfrm>
        </p:spPr>
        <p:txBody>
          <a:bodyPr>
            <a:normAutofit/>
          </a:bodyPr>
          <a:lstStyle/>
          <a:p>
            <a:pPr marL="13547" marR="1750283">
              <a:lnSpc>
                <a:spcPct val="125000"/>
              </a:lnSpc>
              <a:spcBef>
                <a:spcPts val="101"/>
              </a:spcBef>
            </a:pPr>
            <a:r>
              <a:rPr lang="en-GB" spc="11" dirty="0">
                <a:solidFill>
                  <a:srgbClr val="454545"/>
                </a:solidFill>
                <a:cs typeface="Times New Roman"/>
              </a:rPr>
              <a:t>Think</a:t>
            </a:r>
            <a:r>
              <a:rPr lang="en-GB" spc="176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about</a:t>
            </a:r>
            <a:r>
              <a:rPr lang="en-GB" spc="18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the</a:t>
            </a:r>
            <a:r>
              <a:rPr lang="en-GB" spc="176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purpose</a:t>
            </a:r>
            <a:r>
              <a:rPr lang="en-GB" spc="18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of</a:t>
            </a:r>
            <a:r>
              <a:rPr lang="en-GB" spc="176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the</a:t>
            </a:r>
            <a:r>
              <a:rPr lang="en-GB" spc="18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map </a:t>
            </a:r>
            <a:r>
              <a:rPr lang="en-GB" spc="16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pPr marL="13547" marR="1750283">
              <a:lnSpc>
                <a:spcPct val="125000"/>
              </a:lnSpc>
              <a:spcBef>
                <a:spcPts val="101"/>
              </a:spcBef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Determine the best visualisation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by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trying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-5" dirty="0">
                <a:solidFill>
                  <a:srgbClr val="454545"/>
                </a:solidFill>
                <a:cs typeface="Times New Roman"/>
              </a:rPr>
              <a:t>different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classification </a:t>
            </a:r>
            <a:r>
              <a:rPr lang="en-GB" spc="-987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alternatives</a:t>
            </a:r>
            <a:endParaRPr lang="en-GB" dirty="0">
              <a:cs typeface="Times New Roman"/>
            </a:endParaRPr>
          </a:p>
          <a:p>
            <a:pPr marL="13547" marR="5419">
              <a:lnSpc>
                <a:spcPct val="125000"/>
              </a:lnSpc>
            </a:pPr>
            <a:r>
              <a:rPr lang="en-GB" spc="11" dirty="0">
                <a:solidFill>
                  <a:srgbClr val="454545"/>
                </a:solidFill>
                <a:cs typeface="Times New Roman"/>
              </a:rPr>
              <a:t>Combine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(Geo)visualisation with other statistical </a:t>
            </a:r>
            <a:r>
              <a:rPr lang="en-GB" spc="-987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devices</a:t>
            </a:r>
          </a:p>
          <a:p>
            <a:pPr marL="13547" marR="5419">
              <a:lnSpc>
                <a:spcPct val="125000"/>
              </a:lnSpc>
            </a:pPr>
            <a:endParaRPr lang="en-GB" spc="5" dirty="0">
              <a:solidFill>
                <a:srgbClr val="454545"/>
              </a:solidFill>
              <a:cs typeface="Times New Roman"/>
            </a:endParaRPr>
          </a:p>
          <a:p>
            <a:pPr marL="0" marR="5419" indent="0">
              <a:lnSpc>
                <a:spcPct val="125000"/>
              </a:lnSpc>
              <a:buNone/>
            </a:pPr>
            <a:endParaRPr lang="en-GB" spc="5" dirty="0">
              <a:solidFill>
                <a:srgbClr val="454545"/>
              </a:solidFill>
              <a:cs typeface="Times New Roman"/>
            </a:endParaRPr>
          </a:p>
          <a:p>
            <a:pPr marL="0" marR="5419" indent="0">
              <a:lnSpc>
                <a:spcPct val="125000"/>
              </a:lnSpc>
              <a:buNone/>
            </a:pPr>
            <a:r>
              <a:rPr lang="en-GB" b="1" spc="5" dirty="0">
                <a:solidFill>
                  <a:srgbClr val="454545"/>
                </a:solidFill>
                <a:cs typeface="Times New Roman"/>
              </a:rPr>
              <a:t>Less is better</a:t>
            </a:r>
            <a:endParaRPr lang="en-GB" b="1" dirty="0">
              <a:cs typeface="Times New Roman"/>
            </a:endParaRPr>
          </a:p>
          <a:p>
            <a:endParaRPr lang="en-GB" dirty="0"/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3200" y="871200"/>
            <a:ext cx="14800185" cy="751658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lang="en-GB" spc="-251" dirty="0">
                <a:latin typeface="Arial MT"/>
                <a:cs typeface="Arial MT"/>
              </a:rPr>
              <a:t>References </a:t>
            </a:r>
            <a:endParaRPr spc="-5" dirty="0">
              <a:latin typeface="Arial MT"/>
              <a:cs typeface="Arial MT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99BB994-ADB7-413B-9D24-B1C9F3F33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200" y="2091600"/>
            <a:ext cx="14990640" cy="6286500"/>
          </a:xfrm>
        </p:spPr>
        <p:txBody>
          <a:bodyPr>
            <a:normAutofit fontScale="92500" lnSpcReduction="10000"/>
          </a:bodyPr>
          <a:lstStyle/>
          <a:p>
            <a:pPr marL="13547" marR="1750283">
              <a:lnSpc>
                <a:spcPct val="125000"/>
              </a:lnSpc>
              <a:spcBef>
                <a:spcPts val="101"/>
              </a:spcBef>
            </a:pPr>
            <a:r>
              <a:rPr lang="en-GB" spc="11" dirty="0">
                <a:solidFill>
                  <a:schemeClr val="tx1"/>
                </a:solidFill>
                <a:cs typeface="Times New Roman"/>
              </a:rPr>
              <a:t>Tamara, </a:t>
            </a:r>
            <a:r>
              <a:rPr lang="en-GB" spc="11" dirty="0" err="1">
                <a:solidFill>
                  <a:schemeClr val="tx1"/>
                </a:solidFill>
                <a:cs typeface="Times New Roman"/>
              </a:rPr>
              <a:t>Munzner</a:t>
            </a:r>
            <a:r>
              <a:rPr lang="en-GB" spc="11" dirty="0">
                <a:solidFill>
                  <a:schemeClr val="tx1"/>
                </a:solidFill>
                <a:cs typeface="Times New Roman"/>
              </a:rPr>
              <a:t>. </a:t>
            </a:r>
            <a:r>
              <a:rPr lang="en-GB" i="1" spc="11" dirty="0">
                <a:solidFill>
                  <a:schemeClr val="tx1"/>
                </a:solidFill>
                <a:cs typeface="Times New Roman"/>
              </a:rPr>
              <a:t>Visualization Analysis and Design</a:t>
            </a:r>
            <a:r>
              <a:rPr lang="en-GB" spc="11" dirty="0">
                <a:solidFill>
                  <a:schemeClr val="tx1"/>
                </a:solidFill>
                <a:cs typeface="Times New Roman"/>
              </a:rPr>
              <a:t>. CRC Press, 2014</a:t>
            </a:r>
          </a:p>
          <a:p>
            <a:pPr marL="13547" marR="1750283">
              <a:lnSpc>
                <a:spcPct val="125000"/>
              </a:lnSpc>
              <a:spcBef>
                <a:spcPts val="101"/>
              </a:spcBef>
            </a:pPr>
            <a:r>
              <a:rPr lang="en-GB" dirty="0">
                <a:solidFill>
                  <a:schemeClr val="tx1"/>
                </a:solidFill>
              </a:rPr>
              <a:t>Tufte, Edward R. </a:t>
            </a:r>
            <a:r>
              <a:rPr lang="en-GB" i="1" dirty="0">
                <a:solidFill>
                  <a:schemeClr val="tx1"/>
                </a:solidFill>
              </a:rPr>
              <a:t>The visual display of quantitative information</a:t>
            </a:r>
            <a:r>
              <a:rPr lang="en-GB" dirty="0">
                <a:solidFill>
                  <a:schemeClr val="tx1"/>
                </a:solidFill>
              </a:rPr>
              <a:t>. Graphic Press, 1983</a:t>
            </a:r>
          </a:p>
          <a:p>
            <a:pPr marL="13547" marR="1750283">
              <a:lnSpc>
                <a:spcPct val="125000"/>
              </a:lnSpc>
              <a:spcBef>
                <a:spcPts val="101"/>
              </a:spcBef>
            </a:pPr>
            <a:r>
              <a:rPr lang="en-GB" spc="11" dirty="0" err="1">
                <a:solidFill>
                  <a:schemeClr val="tx1"/>
                </a:solidFill>
                <a:cs typeface="Times New Roman"/>
              </a:rPr>
              <a:t>Krygier</a:t>
            </a:r>
            <a:r>
              <a:rPr lang="en-GB" spc="11" dirty="0">
                <a:solidFill>
                  <a:schemeClr val="tx1"/>
                </a:solidFill>
                <a:cs typeface="Times New Roman"/>
              </a:rPr>
              <a:t>, John and Wood, Deni. </a:t>
            </a:r>
            <a:r>
              <a:rPr lang="en-GB" i="1" spc="11" dirty="0">
                <a:solidFill>
                  <a:schemeClr val="tx1"/>
                </a:solidFill>
                <a:cs typeface="Times New Roman"/>
              </a:rPr>
              <a:t>Making maps: A visual guide to map design for GIS (2nd edition).</a:t>
            </a:r>
            <a:r>
              <a:rPr lang="en-GB" spc="11" dirty="0">
                <a:solidFill>
                  <a:schemeClr val="tx1"/>
                </a:solidFill>
                <a:cs typeface="Times New Roman"/>
              </a:rPr>
              <a:t> The Guilford Press, 2011.</a:t>
            </a:r>
          </a:p>
          <a:p>
            <a:pPr marL="13547" marR="1750283">
              <a:lnSpc>
                <a:spcPct val="125000"/>
              </a:lnSpc>
              <a:spcBef>
                <a:spcPts val="101"/>
              </a:spcBef>
            </a:pPr>
            <a:r>
              <a:rPr lang="en-GB" dirty="0"/>
              <a:t>MacEachren, Alan M., and Menno-Jan Kraak</a:t>
            </a:r>
            <a:r>
              <a:rPr lang="en-GB" i="1" dirty="0"/>
              <a:t>. Exploratory cartographic visualization: advancing the agenda</a:t>
            </a:r>
            <a:r>
              <a:rPr lang="en-GB" dirty="0"/>
              <a:t>. Computers &amp; geosciences 23, no. 4 (1997): 335-343.</a:t>
            </a:r>
            <a:endParaRPr lang="en-GB" spc="11" dirty="0">
              <a:solidFill>
                <a:schemeClr val="tx1"/>
              </a:solidFill>
              <a:cs typeface="Times New Roman"/>
            </a:endParaRPr>
          </a:p>
          <a:p>
            <a:pPr marL="13547" marR="1750283">
              <a:lnSpc>
                <a:spcPct val="125000"/>
              </a:lnSpc>
              <a:spcBef>
                <a:spcPts val="101"/>
              </a:spcBef>
            </a:pPr>
            <a:endParaRPr lang="en-GB" spc="5" dirty="0">
              <a:solidFill>
                <a:srgbClr val="454545"/>
              </a:solidFill>
              <a:cs typeface="Times New Roman"/>
            </a:endParaRPr>
          </a:p>
          <a:p>
            <a:pPr marL="0" marR="5419" indent="0">
              <a:lnSpc>
                <a:spcPct val="125000"/>
              </a:lnSpc>
              <a:buNone/>
            </a:pPr>
            <a:endParaRPr lang="en-GB" spc="5" dirty="0">
              <a:solidFill>
                <a:srgbClr val="454545"/>
              </a:solidFill>
              <a:cs typeface="Times New Roman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745886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11" dirty="0"/>
              <a:t>What?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AE31FE-BBD1-43F8-912F-89133F561E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200" y="2091600"/>
            <a:ext cx="11903666" cy="6286500"/>
          </a:xfrm>
        </p:spPr>
        <p:txBody>
          <a:bodyPr/>
          <a:lstStyle/>
          <a:p>
            <a:pPr marL="151728" marR="5419" indent="0">
              <a:lnSpc>
                <a:spcPct val="108300"/>
              </a:lnSpc>
              <a:spcBef>
                <a:spcPts val="101"/>
              </a:spcBef>
              <a:buNone/>
            </a:pPr>
            <a:r>
              <a:rPr lang="en-GB" i="1" spc="-37" dirty="0">
                <a:solidFill>
                  <a:srgbClr val="454545"/>
                </a:solidFill>
                <a:cs typeface="Times New Roman"/>
              </a:rPr>
              <a:t>“Visual</a:t>
            </a:r>
            <a:r>
              <a:rPr lang="en-GB" i="1" spc="16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i="1" spc="-16" dirty="0">
                <a:solidFill>
                  <a:srgbClr val="454545"/>
                </a:solidFill>
                <a:cs typeface="Times New Roman"/>
              </a:rPr>
              <a:t>representations</a:t>
            </a:r>
            <a:r>
              <a:rPr lang="en-GB" i="1" spc="2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of</a:t>
            </a:r>
            <a:r>
              <a:rPr lang="en-GB" i="1" spc="16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datasets</a:t>
            </a:r>
            <a:r>
              <a:rPr lang="en-GB" i="1" spc="2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designed</a:t>
            </a:r>
            <a:r>
              <a:rPr lang="en-GB" i="1" spc="16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to</a:t>
            </a:r>
            <a:r>
              <a:rPr lang="en-GB" i="1" spc="2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help </a:t>
            </a:r>
            <a:r>
              <a:rPr lang="en-GB" i="1" spc="-987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people carry out tasks </a:t>
            </a:r>
            <a:r>
              <a:rPr lang="en-GB" i="1" spc="-27" dirty="0">
                <a:solidFill>
                  <a:srgbClr val="454545"/>
                </a:solidFill>
                <a:cs typeface="Times New Roman"/>
              </a:rPr>
              <a:t>more</a:t>
            </a:r>
            <a:r>
              <a:rPr lang="en-GB" i="1" spc="5" dirty="0">
                <a:solidFill>
                  <a:srgbClr val="454545"/>
                </a:solidFill>
                <a:cs typeface="Times New Roman"/>
              </a:rPr>
              <a:t> effectively”</a:t>
            </a:r>
            <a:endParaRPr lang="en-GB" dirty="0">
              <a:cs typeface="Times New Roman"/>
            </a:endParaRPr>
          </a:p>
          <a:p>
            <a:pPr marL="0" indent="0">
              <a:spcBef>
                <a:spcPts val="2240"/>
              </a:spcBef>
              <a:buNone/>
            </a:pPr>
            <a:r>
              <a:rPr lang="en-GB" spc="11" dirty="0" err="1">
                <a:solidFill>
                  <a:srgbClr val="454545"/>
                </a:solidFill>
                <a:cs typeface="Times New Roman"/>
              </a:rPr>
              <a:t>Munzner</a:t>
            </a:r>
            <a:r>
              <a:rPr lang="en-GB" spc="-27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(2014)</a:t>
            </a:r>
            <a:endParaRPr lang="en-GB" dirty="0">
              <a:cs typeface="Times New Roman"/>
            </a:endParaRPr>
          </a:p>
          <a:p>
            <a:endParaRPr lang="en-GB"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11" dirty="0"/>
              <a:t>When?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51F002A-FA9F-4404-9557-A243CCE742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24950">
              <a:spcBef>
                <a:spcPts val="2640"/>
              </a:spcBef>
            </a:pPr>
            <a:r>
              <a:rPr lang="en-GB" i="1" spc="11" dirty="0">
                <a:solidFill>
                  <a:srgbClr val="454545"/>
                </a:solidFill>
                <a:cs typeface="Times New Roman"/>
              </a:rPr>
              <a:t>Keep</a:t>
            </a:r>
            <a:r>
              <a:rPr lang="en-GB" i="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the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human</a:t>
            </a:r>
            <a:r>
              <a:rPr lang="en-GB" spc="-5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in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the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loop</a:t>
            </a:r>
            <a:endParaRPr lang="en-GB" dirty="0">
              <a:cs typeface="Times New Roman"/>
            </a:endParaRPr>
          </a:p>
          <a:p>
            <a:pPr marL="524950" marR="5419">
              <a:lnSpc>
                <a:spcPct val="125000"/>
              </a:lnSpc>
            </a:pPr>
            <a:r>
              <a:rPr lang="en-GB" i="1" spc="11" dirty="0">
                <a:solidFill>
                  <a:srgbClr val="454545"/>
                </a:solidFill>
                <a:cs typeface="Times New Roman"/>
              </a:rPr>
              <a:t>Augment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memory/internal representation </a:t>
            </a:r>
          </a:p>
          <a:p>
            <a:pPr marL="524950" marR="5419">
              <a:lnSpc>
                <a:spcPct val="125000"/>
              </a:lnSpc>
            </a:pPr>
            <a:r>
              <a:rPr lang="en-GB" i="1" spc="11" dirty="0">
                <a:solidFill>
                  <a:srgbClr val="454545"/>
                </a:solidFill>
                <a:cs typeface="Times New Roman"/>
              </a:rPr>
              <a:t>Ask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new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questions rather than </a:t>
            </a:r>
            <a:r>
              <a:rPr lang="en-GB" i="1" spc="11" dirty="0">
                <a:solidFill>
                  <a:srgbClr val="454545"/>
                </a:solidFill>
                <a:cs typeface="Times New Roman"/>
              </a:rPr>
              <a:t>answering </a:t>
            </a:r>
            <a:r>
              <a:rPr lang="en-GB" i="1" spc="-987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existing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ones</a:t>
            </a:r>
            <a:endParaRPr lang="en-GB" dirty="0">
              <a:cs typeface="Times New Roman"/>
            </a:endParaRPr>
          </a:p>
          <a:p>
            <a:endParaRPr lang="en-GB"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11" dirty="0"/>
              <a:t>Why</a:t>
            </a:r>
            <a:r>
              <a:rPr spc="-5" dirty="0"/>
              <a:t>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08C4FB3-64C8-49E6-9BC1-C9508B33B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199" y="2091600"/>
            <a:ext cx="15264961" cy="6286500"/>
          </a:xfrm>
        </p:spPr>
        <p:txBody>
          <a:bodyPr/>
          <a:lstStyle/>
          <a:p>
            <a:pPr marL="13547">
              <a:spcBef>
                <a:spcPts val="1301"/>
              </a:spcBef>
            </a:pPr>
            <a:r>
              <a:rPr lang="en-GB" i="1" spc="5" dirty="0">
                <a:solidFill>
                  <a:srgbClr val="454545"/>
                </a:solidFill>
                <a:cs typeface="Times New Roman"/>
              </a:rPr>
              <a:t>Bridges</a:t>
            </a:r>
            <a:r>
              <a:rPr lang="en-GB" spc="-5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human</a:t>
            </a:r>
            <a:r>
              <a:rPr lang="en-GB" spc="-5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and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machine</a:t>
            </a:r>
            <a:endParaRPr lang="en-GB" dirty="0">
              <a:cs typeface="Times New Roman"/>
            </a:endParaRPr>
          </a:p>
          <a:p>
            <a:pPr marL="13547" marR="1568076">
              <a:lnSpc>
                <a:spcPct val="125000"/>
              </a:lnSpc>
            </a:pPr>
            <a:r>
              <a:rPr lang="en-GB" i="1" spc="5" dirty="0">
                <a:solidFill>
                  <a:srgbClr val="454545"/>
                </a:solidFill>
                <a:cs typeface="Times New Roman"/>
              </a:rPr>
              <a:t>Relies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on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vision</a:t>
            </a:r>
          </a:p>
          <a:p>
            <a:pPr marL="13547" marR="1568076">
              <a:lnSpc>
                <a:spcPct val="125000"/>
              </a:lnSpc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External representations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work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 around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limits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of</a:t>
            </a:r>
            <a:r>
              <a:rPr lang="en-GB" dirty="0"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internal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cognition/memory</a:t>
            </a:r>
            <a:endParaRPr lang="en-GB" dirty="0">
              <a:cs typeface="Times New Roman"/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6699" y="929281"/>
            <a:ext cx="15786864" cy="751658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11" dirty="0"/>
              <a:t>How</a:t>
            </a:r>
            <a:r>
              <a:rPr spc="-5" dirty="0"/>
              <a:t>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671073" y="5925989"/>
            <a:ext cx="9998117" cy="1248889"/>
          </a:xfrm>
          <a:prstGeom prst="rect">
            <a:avLst/>
          </a:prstGeom>
        </p:spPr>
        <p:txBody>
          <a:bodyPr vert="horz" wrap="square" lIns="0" tIns="17611" rIns="0" bIns="0" rtlCol="0">
            <a:spAutoFit/>
          </a:bodyPr>
          <a:lstStyle/>
          <a:p>
            <a:pPr marL="13547">
              <a:spcBef>
                <a:spcPts val="139"/>
              </a:spcBef>
            </a:pPr>
            <a:r>
              <a:rPr sz="4000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Most</a:t>
            </a:r>
            <a:r>
              <a:rPr sz="4000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ineffective </a:t>
            </a:r>
            <a:r>
              <a:rPr sz="4000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designs are</a:t>
            </a:r>
            <a:r>
              <a:rPr sz="4000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due</a:t>
            </a:r>
            <a:r>
              <a:rPr sz="4000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to </a:t>
            </a:r>
            <a:r>
              <a:rPr sz="4000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a</a:t>
            </a:r>
            <a:r>
              <a:rPr sz="4000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poor</a:t>
            </a:r>
            <a:r>
              <a:rPr sz="4000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match</a:t>
            </a:r>
            <a:endParaRPr sz="4000" dirty="0">
              <a:latin typeface="Bahnschrift" panose="020B0502040204020203" pitchFamily="34" charset="0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824398" y="3092470"/>
            <a:ext cx="3691467" cy="557845"/>
          </a:xfrm>
          <a:prstGeom prst="rect">
            <a:avLst/>
          </a:prstGeom>
          <a:solidFill>
            <a:srgbClr val="831212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4160"/>
              </a:lnSpc>
            </a:pPr>
            <a:r>
              <a:rPr sz="4000" i="1" spc="11" dirty="0">
                <a:solidFill>
                  <a:srgbClr val="F5F4F1"/>
                </a:solidFill>
                <a:latin typeface="Bahnschrift" panose="020B0502040204020203" pitchFamily="34" charset="0"/>
                <a:cs typeface="Courier New"/>
              </a:rPr>
              <a:t>what-why-how</a:t>
            </a:r>
            <a:endParaRPr sz="4000" dirty="0">
              <a:latin typeface="Bahnschrift" panose="020B0502040204020203" pitchFamily="34" charset="0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363811" y="4826000"/>
            <a:ext cx="4612640" cy="557845"/>
          </a:xfrm>
          <a:prstGeom prst="rect">
            <a:avLst/>
          </a:prstGeom>
          <a:solidFill>
            <a:srgbClr val="831212"/>
          </a:solidFill>
        </p:spPr>
        <p:txBody>
          <a:bodyPr vert="horz" wrap="square" lIns="0" tIns="0" rIns="0" bIns="0" rtlCol="0">
            <a:spAutoFit/>
          </a:bodyPr>
          <a:lstStyle/>
          <a:p>
            <a:pPr marL="2032">
              <a:lnSpc>
                <a:spcPts val="4160"/>
              </a:lnSpc>
            </a:pPr>
            <a:r>
              <a:rPr sz="4000" i="1" spc="11" dirty="0">
                <a:solidFill>
                  <a:srgbClr val="F5F4F1"/>
                </a:solidFill>
                <a:latin typeface="Bahnschrift" panose="020B0502040204020203" pitchFamily="34" charset="0"/>
                <a:cs typeface="Courier New"/>
              </a:rPr>
              <a:t>data-task-idiom</a:t>
            </a:r>
            <a:endParaRPr sz="4000" dirty="0">
              <a:latin typeface="Bahnschrift" panose="020B0502040204020203" pitchFamily="34" charset="0"/>
              <a:cs typeface="Courier New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B4C27D-41B1-4BB4-BB2B-20994B0E5321}"/>
              </a:ext>
            </a:extLst>
          </p:cNvPr>
          <p:cNvSpPr/>
          <p:nvPr/>
        </p:nvSpPr>
        <p:spPr>
          <a:xfrm>
            <a:off x="8462150" y="3960690"/>
            <a:ext cx="41755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i="1" spc="16" dirty="0">
                <a:solidFill>
                  <a:srgbClr val="454545"/>
                </a:solidFill>
                <a:latin typeface="Times New Roman"/>
                <a:cs typeface="Times New Roman"/>
              </a:rPr>
              <a:t>↓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F656757D-EE7F-46F6-BB6B-8E8E648CCC3E}"/>
              </a:ext>
            </a:extLst>
          </p:cNvPr>
          <p:cNvSpPr txBox="1"/>
          <p:nvPr/>
        </p:nvSpPr>
        <p:spPr>
          <a:xfrm>
            <a:off x="3671073" y="7510969"/>
            <a:ext cx="9998117" cy="908967"/>
          </a:xfrm>
          <a:prstGeom prst="rect">
            <a:avLst/>
          </a:prstGeom>
          <a:ln w="31242">
            <a:solidFill>
              <a:srgbClr val="000000"/>
            </a:solidFill>
          </a:ln>
        </p:spPr>
        <p:txBody>
          <a:bodyPr vert="horz" wrap="square" lIns="0" tIns="290576" rIns="0" bIns="0" rtlCol="0" anchor="ctr">
            <a:spAutoFit/>
          </a:bodyPr>
          <a:lstStyle/>
          <a:p>
            <a:r>
              <a:rPr lang="en-GB"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Do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main-specific</a:t>
            </a:r>
            <a:r>
              <a:rPr sz="4000" i="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i="1" spc="27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→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Abstract</a:t>
            </a:r>
            <a:r>
              <a:rPr sz="4000" i="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i="1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form</a:t>
            </a:r>
            <a:endParaRPr lang="en-GB" sz="4000" i="1" spc="11" dirty="0">
              <a:solidFill>
                <a:srgbClr val="454545"/>
              </a:solidFill>
              <a:latin typeface="Bahnschrift" panose="020B0502040204020203" pitchFamily="34" charset="0"/>
              <a:cs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>
              <a:spcBef>
                <a:spcPts val="101"/>
              </a:spcBef>
            </a:pPr>
            <a:r>
              <a:rPr spc="-11" dirty="0"/>
              <a:t>How</a:t>
            </a:r>
            <a:r>
              <a:rPr spc="-5" dirty="0"/>
              <a:t>?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EB0BC90-270B-450C-BDE0-3780423EA6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200" y="2091600"/>
            <a:ext cx="12878026" cy="6286500"/>
          </a:xfrm>
        </p:spPr>
        <p:txBody>
          <a:bodyPr>
            <a:normAutofit/>
          </a:bodyPr>
          <a:lstStyle/>
          <a:p>
            <a:pPr marL="13547">
              <a:spcBef>
                <a:spcPts val="2741"/>
              </a:spcBef>
            </a:pPr>
            <a:r>
              <a:rPr lang="en-GB" spc="-69" dirty="0">
                <a:solidFill>
                  <a:srgbClr val="454545"/>
                </a:solidFill>
                <a:cs typeface="Times New Roman"/>
              </a:rPr>
              <a:t>Vis</a:t>
            </a:r>
            <a:r>
              <a:rPr lang="en-GB" spc="-16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is</a:t>
            </a:r>
            <a:r>
              <a:rPr lang="en-GB" spc="-2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multi-use:</a:t>
            </a:r>
            <a:endParaRPr lang="en-GB" dirty="0">
              <a:cs typeface="Times New Roman"/>
            </a:endParaRPr>
          </a:p>
          <a:p>
            <a:pPr marL="1757057">
              <a:spcBef>
                <a:spcPts val="2640"/>
              </a:spcBef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Exploring</a:t>
            </a:r>
            <a:endParaRPr lang="en-GB" dirty="0">
              <a:cs typeface="Times New Roman"/>
            </a:endParaRPr>
          </a:p>
          <a:p>
            <a:pPr marL="1757057">
              <a:spcBef>
                <a:spcPts val="1200"/>
              </a:spcBef>
            </a:pPr>
            <a:r>
              <a:rPr lang="en-GB" spc="11" dirty="0">
                <a:solidFill>
                  <a:srgbClr val="454545"/>
                </a:solidFill>
                <a:cs typeface="Times New Roman"/>
              </a:rPr>
              <a:t>Checking</a:t>
            </a:r>
            <a:r>
              <a:rPr lang="en-GB" spc="-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pre-conceived</a:t>
            </a:r>
            <a:r>
              <a:rPr lang="en-GB" spc="-5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ideas</a:t>
            </a:r>
            <a:endParaRPr lang="en-GB" dirty="0">
              <a:cs typeface="Times New Roman"/>
            </a:endParaRPr>
          </a:p>
          <a:p>
            <a:pPr marL="1757057" marR="379319">
              <a:lnSpc>
                <a:spcPct val="125000"/>
              </a:lnSpc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Long-term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use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in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workflows/processes </a:t>
            </a:r>
            <a:r>
              <a:rPr lang="en-GB" spc="-987" dirty="0">
                <a:solidFill>
                  <a:srgbClr val="454545"/>
                </a:solidFill>
                <a:cs typeface="Times New Roman"/>
              </a:rPr>
              <a:t> </a:t>
            </a:r>
          </a:p>
          <a:p>
            <a:pPr marL="1757057" marR="379319">
              <a:lnSpc>
                <a:spcPct val="125000"/>
              </a:lnSpc>
            </a:pPr>
            <a:r>
              <a:rPr lang="en-GB" spc="5" dirty="0">
                <a:solidFill>
                  <a:srgbClr val="454545"/>
                </a:solidFill>
                <a:cs typeface="Times New Roman"/>
              </a:rPr>
              <a:t>Presentation</a:t>
            </a:r>
            <a:endParaRPr lang="en-GB" dirty="0">
              <a:cs typeface="Times New Roman"/>
            </a:endParaRPr>
          </a:p>
          <a:p>
            <a:pPr marL="0" marR="5419" indent="0">
              <a:lnSpc>
                <a:spcPct val="108300"/>
              </a:lnSpc>
              <a:spcBef>
                <a:spcPts val="2160"/>
              </a:spcBef>
              <a:buNone/>
            </a:pPr>
            <a:r>
              <a:rPr lang="en-GB" spc="21" dirty="0">
                <a:solidFill>
                  <a:srgbClr val="454545"/>
                </a:solidFill>
                <a:cs typeface="Times New Roman"/>
              </a:rPr>
              <a:t>A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tool that serves well for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one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task </a:t>
            </a:r>
            <a:r>
              <a:rPr lang="en-GB" spc="11" dirty="0">
                <a:solidFill>
                  <a:srgbClr val="454545"/>
                </a:solidFill>
                <a:cs typeface="Times New Roman"/>
              </a:rPr>
              <a:t>can be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poorly </a:t>
            </a:r>
            <a:r>
              <a:rPr lang="en-GB" spc="-987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suited</a:t>
            </a:r>
            <a:r>
              <a:rPr lang="en-GB" dirty="0">
                <a:solidFill>
                  <a:srgbClr val="454545"/>
                </a:solidFill>
                <a:cs typeface="Times New Roman"/>
              </a:rPr>
              <a:t> </a:t>
            </a:r>
            <a:r>
              <a:rPr lang="en-GB" spc="5" dirty="0">
                <a:solidFill>
                  <a:srgbClr val="454545"/>
                </a:solidFill>
                <a:cs typeface="Times New Roman"/>
              </a:rPr>
              <a:t>for another</a:t>
            </a:r>
            <a:endParaRPr lang="en-GB" dirty="0">
              <a:cs typeface="Times New Roman"/>
            </a:endParaRPr>
          </a:p>
          <a:p>
            <a:endParaRPr lang="en-GB" dirty="0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195840" y="2613808"/>
            <a:ext cx="10949093" cy="4606047"/>
          </a:xfrm>
          <a:prstGeom prst="rect">
            <a:avLst/>
          </a:prstGeom>
        </p:spPr>
        <p:txBody>
          <a:bodyPr vert="horz" wrap="square" lIns="0" tIns="12869" rIns="0" bIns="0" rtlCol="0">
            <a:spAutoFit/>
          </a:bodyPr>
          <a:lstStyle/>
          <a:p>
            <a:pPr marL="13547" marR="5419">
              <a:lnSpc>
                <a:spcPct val="108300"/>
              </a:lnSpc>
              <a:spcBef>
                <a:spcPts val="101"/>
              </a:spcBef>
            </a:pPr>
            <a:r>
              <a:rPr sz="4000" i="1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The most 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extensive data </a:t>
            </a:r>
            <a:r>
              <a:rPr sz="4000" i="1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maps […] 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place millions of </a:t>
            </a:r>
            <a:r>
              <a:rPr sz="4000" i="1" spc="-987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bits</a:t>
            </a:r>
            <a:r>
              <a:rPr sz="4000" i="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of information </a:t>
            </a:r>
            <a:r>
              <a:rPr sz="4000" i="1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on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i="1" spc="16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a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single </a:t>
            </a:r>
            <a:r>
              <a:rPr sz="4000" i="1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page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i="1" spc="-16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before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i="1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our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eyes.</a:t>
            </a:r>
            <a:endParaRPr sz="4000" dirty="0">
              <a:latin typeface="Bahnschrift" panose="020B0502040204020203" pitchFamily="34" charset="0"/>
              <a:cs typeface="Times New Roman"/>
            </a:endParaRPr>
          </a:p>
          <a:p>
            <a:pPr marL="887334" marR="879883">
              <a:lnSpc>
                <a:spcPct val="108300"/>
              </a:lnSpc>
            </a:pPr>
            <a:r>
              <a:rPr sz="4000" i="1" spc="16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No 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other </a:t>
            </a:r>
            <a:r>
              <a:rPr sz="4000" i="1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method 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for the display of statistical </a:t>
            </a:r>
            <a:r>
              <a:rPr sz="4000" i="1" spc="-987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information</a:t>
            </a:r>
            <a:r>
              <a:rPr sz="4000" i="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is </a:t>
            </a:r>
            <a:r>
              <a:rPr sz="4000" i="1" spc="11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so</a:t>
            </a:r>
            <a:r>
              <a:rPr sz="4000" i="1" spc="5" dirty="0">
                <a:solidFill>
                  <a:srgbClr val="454545"/>
                </a:solidFill>
                <a:latin typeface="Bahnschrift" panose="020B0502040204020203" pitchFamily="34" charset="0"/>
                <a:cs typeface="Times New Roman"/>
              </a:rPr>
              <a:t> powerful</a:t>
            </a:r>
            <a:endParaRPr lang="en-GB" sz="4000" i="1" spc="5" dirty="0">
              <a:solidFill>
                <a:srgbClr val="454545"/>
              </a:solidFill>
              <a:latin typeface="Bahnschrift" panose="020B0502040204020203" pitchFamily="34" charset="0"/>
              <a:cs typeface="Times New Roman"/>
            </a:endParaRPr>
          </a:p>
          <a:p>
            <a:pPr marL="887334" marR="879883">
              <a:lnSpc>
                <a:spcPct val="108300"/>
              </a:lnSpc>
            </a:pPr>
            <a:endParaRPr lang="en-GB" sz="4000" i="1" spc="5" dirty="0">
              <a:solidFill>
                <a:srgbClr val="454545"/>
              </a:solidFill>
              <a:latin typeface="Bahnschrift" panose="020B0502040204020203" pitchFamily="34" charset="0"/>
              <a:cs typeface="Times New Roman"/>
            </a:endParaRPr>
          </a:p>
          <a:p>
            <a:pPr marL="887334" marR="879883">
              <a:lnSpc>
                <a:spcPct val="108300"/>
              </a:lnSpc>
            </a:pPr>
            <a:r>
              <a:rPr lang="en-GB" sz="4000" spc="-53" dirty="0">
                <a:latin typeface="Bahnschrift" panose="020B0502040204020203" pitchFamily="34" charset="0"/>
                <a:cs typeface="Arial MT"/>
              </a:rPr>
              <a:t>Tufte</a:t>
            </a:r>
            <a:r>
              <a:rPr lang="en-GB" sz="4000" spc="-75" dirty="0">
                <a:latin typeface="Bahnschrift" panose="020B0502040204020203" pitchFamily="34" charset="0"/>
                <a:cs typeface="Arial MT"/>
              </a:rPr>
              <a:t> </a:t>
            </a:r>
            <a:r>
              <a:rPr lang="en-GB" sz="4000" spc="-11" dirty="0">
                <a:latin typeface="Bahnschrift" panose="020B0502040204020203" pitchFamily="34" charset="0"/>
                <a:cs typeface="Arial MT"/>
              </a:rPr>
              <a:t>(1983)</a:t>
            </a:r>
            <a:endParaRPr sz="4000" dirty="0">
              <a:latin typeface="Bahnschrift" panose="020B0502040204020203" pitchFamily="34" charset="0"/>
              <a:cs typeface="Times New Roman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acde16a-ba3e-47db-ada8-7cd7fdb7807b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DF2D40A3A1C8642988A651B1ED39623" ma:contentTypeVersion="16" ma:contentTypeDescription="Create a new document." ma:contentTypeScope="" ma:versionID="4ce34b00d6c3aff9017019a844aaf3f3">
  <xsd:schema xmlns:xsd="http://www.w3.org/2001/XMLSchema" xmlns:xs="http://www.w3.org/2001/XMLSchema" xmlns:p="http://schemas.microsoft.com/office/2006/metadata/properties" xmlns:ns3="5acde16a-ba3e-47db-ada8-7cd7fdb7807b" xmlns:ns4="4d9e80ff-905f-4833-945e-5794c4d26dd9" targetNamespace="http://schemas.microsoft.com/office/2006/metadata/properties" ma:root="true" ma:fieldsID="e58f5e8b2bace791df80eb2757c3951d" ns3:_="" ns4:_="">
    <xsd:import namespace="5acde16a-ba3e-47db-ada8-7cd7fdb7807b"/>
    <xsd:import namespace="4d9e80ff-905f-4833-945e-5794c4d26dd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cde16a-ba3e-47db-ada8-7cd7fdb7807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6" nillable="true" ma:displayName="Location" ma:indexed="true" ma:internalName="MediaServiceLocation" ma:readOnly="true">
      <xsd:simpleType>
        <xsd:restriction base="dms:Text"/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9e80ff-905f-4833-945e-5794c4d26dd9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B998EC9-4BDB-4E3F-B5B2-2E4E6C7D3227}">
  <ds:schemaRefs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purl.org/dc/elements/1.1/"/>
    <ds:schemaRef ds:uri="http://purl.org/dc/dcmitype/"/>
    <ds:schemaRef ds:uri="http://purl.org/dc/terms/"/>
    <ds:schemaRef ds:uri="4d9e80ff-905f-4833-945e-5794c4d26dd9"/>
    <ds:schemaRef ds:uri="http://schemas.microsoft.com/office/2006/metadata/properties"/>
    <ds:schemaRef ds:uri="http://schemas.microsoft.com/office/infopath/2007/PartnerControls"/>
    <ds:schemaRef ds:uri="5acde16a-ba3e-47db-ada8-7cd7fdb7807b"/>
  </ds:schemaRefs>
</ds:datastoreItem>
</file>

<file path=customXml/itemProps2.xml><?xml version="1.0" encoding="utf-8"?>
<ds:datastoreItem xmlns:ds="http://schemas.openxmlformats.org/officeDocument/2006/customXml" ds:itemID="{7C6DD498-36E4-439C-8C75-21144F194D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2D202A-CE11-4B7B-AFDF-2EA51FB0985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acde16a-ba3e-47db-ada8-7cd7fdb7807b"/>
    <ds:schemaRef ds:uri="4d9e80ff-905f-4833-945e-5794c4d26dd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3913</TotalTime>
  <Words>1223</Words>
  <Application>Microsoft Office PowerPoint</Application>
  <PresentationFormat>Custom</PresentationFormat>
  <Paragraphs>182</Paragraphs>
  <Slides>38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9" baseType="lpstr">
      <vt:lpstr>Arial</vt:lpstr>
      <vt:lpstr>Arial MT</vt:lpstr>
      <vt:lpstr>Bahnschrift</vt:lpstr>
      <vt:lpstr>Bahnschrift Light</vt:lpstr>
      <vt:lpstr>Calibri</vt:lpstr>
      <vt:lpstr>Courier New</vt:lpstr>
      <vt:lpstr>Helvetica Light</vt:lpstr>
      <vt:lpstr>Helvetica Neue</vt:lpstr>
      <vt:lpstr>Times New Roman</vt:lpstr>
      <vt:lpstr>Wingdings</vt:lpstr>
      <vt:lpstr>White</vt:lpstr>
      <vt:lpstr>Map Design and Statistical Visualisation  ENVS456 – week 2 Gabriele Filomena</vt:lpstr>
      <vt:lpstr>Agenda</vt:lpstr>
      <vt:lpstr>Visualisation</vt:lpstr>
      <vt:lpstr>What?</vt:lpstr>
      <vt:lpstr>When?</vt:lpstr>
      <vt:lpstr>Why?</vt:lpstr>
      <vt:lpstr>How?</vt:lpstr>
      <vt:lpstr>How?</vt:lpstr>
      <vt:lpstr>PowerPoint Presentation</vt:lpstr>
      <vt:lpstr>Geovisualisation</vt:lpstr>
      <vt:lpstr>The Map Cube</vt:lpstr>
      <vt:lpstr>Designing Good Maps</vt:lpstr>
      <vt:lpstr>When to Use Mapping</vt:lpstr>
      <vt:lpstr>Consider the Audience</vt:lpstr>
      <vt:lpstr>Design Principles</vt:lpstr>
      <vt:lpstr>Map Critically</vt:lpstr>
      <vt:lpstr>Symbols</vt:lpstr>
      <vt:lpstr>Lines and Symbols</vt:lpstr>
      <vt:lpstr>Colour Choropleths</vt:lpstr>
      <vt:lpstr>Choropleths</vt:lpstr>
      <vt:lpstr>How?</vt:lpstr>
      <vt:lpstr>Classification choices</vt:lpstr>
      <vt:lpstr>Unique values</vt:lpstr>
      <vt:lpstr>Equal Intervals</vt:lpstr>
      <vt:lpstr>Quantiles</vt:lpstr>
      <vt:lpstr>Color schemes</vt:lpstr>
      <vt:lpstr>PowerPoint Presentation</vt:lpstr>
      <vt:lpstr>Size  Cartograms</vt:lpstr>
      <vt:lpstr>PowerPoint Presentation</vt:lpstr>
      <vt:lpstr>PowerPoint Presentation</vt:lpstr>
      <vt:lpstr>PowerPoint Presentation</vt:lpstr>
      <vt:lpstr>PowerPoint Presentation</vt:lpstr>
      <vt:lpstr>Final Remarks</vt:lpstr>
      <vt:lpstr>Global Projections</vt:lpstr>
      <vt:lpstr>Local Projections</vt:lpstr>
      <vt:lpstr>Bivariate Maps</vt:lpstr>
      <vt:lpstr>Tips</vt:lpstr>
      <vt:lpstr>References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Visualisation</dc:title>
  <dc:creator>Filomena, Gabriele</dc:creator>
  <cp:lastModifiedBy>Filomena, Gabriele</cp:lastModifiedBy>
  <cp:revision>74</cp:revision>
  <dcterms:modified xsi:type="dcterms:W3CDTF">2024-02-07T09:46:26Z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0x010100EDF2D40A3A1C8642988A651B1ED39623</vt:lpwstr>
  </property>
</Properties>
</file>